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16"/>
  </p:notesMasterIdLst>
  <p:sldIdLst>
    <p:sldId id="256" r:id="rId2"/>
    <p:sldId id="285" r:id="rId3"/>
    <p:sldId id="284" r:id="rId4"/>
    <p:sldId id="297" r:id="rId5"/>
    <p:sldId id="292" r:id="rId6"/>
    <p:sldId id="296" r:id="rId7"/>
    <p:sldId id="299" r:id="rId8"/>
    <p:sldId id="288" r:id="rId9"/>
    <p:sldId id="291" r:id="rId10"/>
    <p:sldId id="267" r:id="rId11"/>
    <p:sldId id="286" r:id="rId12"/>
    <p:sldId id="295" r:id="rId13"/>
    <p:sldId id="290" r:id="rId14"/>
    <p:sldId id="274" r:id="rId15"/>
  </p:sldIdLst>
  <p:sldSz cx="9144000" cy="5143500" type="screen16x9"/>
  <p:notesSz cx="6858000" cy="9144000"/>
  <p:embeddedFontLst>
    <p:embeddedFont>
      <p:font typeface="Calibri" panose="020F0502020204030204" pitchFamily="34" charset="0"/>
      <p:regular r:id="rId17"/>
      <p:bold r:id="rId18"/>
      <p:italic r:id="rId19"/>
      <p:boldItalic r:id="rId20"/>
    </p:embeddedFont>
    <p:embeddedFont>
      <p:font typeface="Cambria Math" panose="02040503050406030204" pitchFamily="18" charset="0"/>
      <p:regular r:id="rId21"/>
    </p:embeddedFont>
    <p:embeddedFont>
      <p:font typeface="Kalam" panose="020B0604020202020204" charset="0"/>
      <p:regular r:id="rId22"/>
      <p:bold r:id="rId23"/>
    </p:embeddedFont>
    <p:embeddedFont>
      <p:font typeface="Merriweather" panose="020B0604020202020204" charset="0"/>
      <p:regular r:id="rId24"/>
      <p:bold r:id="rId25"/>
      <p:italic r:id="rId26"/>
      <p:boldItalic r:id="rId27"/>
    </p:embeddedFont>
    <p:embeddedFont>
      <p:font typeface="Nunito" panose="020B060402020202020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6AD9503B-86EE-406F-8677-42C5107E5B3D}">
          <p14:sldIdLst>
            <p14:sldId id="256"/>
            <p14:sldId id="285"/>
            <p14:sldId id="284"/>
            <p14:sldId id="297"/>
            <p14:sldId id="292"/>
            <p14:sldId id="296"/>
          </p14:sldIdLst>
        </p14:section>
        <p14:section name="Summary Section" id="{495F836F-D5E4-415D-ACDF-731F12554534}">
          <p14:sldIdLst>
            <p14:sldId id="299"/>
          </p14:sldIdLst>
        </p14:section>
        <p14:section name="Section 1" id="{3A503FF4-AA28-4282-A0FB-9D902B705FA0}">
          <p14:sldIdLst>
            <p14:sldId id="288"/>
          </p14:sldIdLst>
        </p14:section>
        <p14:section name="Section 2" id="{9089862E-1E68-4ED8-9246-1C5DFF81E7A3}">
          <p14:sldIdLst>
            <p14:sldId id="291"/>
          </p14:sldIdLst>
        </p14:section>
        <p14:section name="Taxation and other Govt Policies " id="{E340CFBE-726F-4E58-9503-A4C5893CD436}">
          <p14:sldIdLst>
            <p14:sldId id="267"/>
          </p14:sldIdLst>
        </p14:section>
        <p14:section name="Stubble Market Value" id="{91A4A30D-CC76-4747-9699-D5F0738629A1}">
          <p14:sldIdLst>
            <p14:sldId id="286"/>
          </p14:sldIdLst>
        </p14:section>
        <p14:section name="Section 5" id="{8B19E144-9996-4B5E-8129-096F9E68AFAF}">
          <p14:sldIdLst>
            <p14:sldId id="295"/>
            <p14:sldId id="290"/>
            <p14:sldId id="274"/>
          </p14:sldIdLst>
        </p14:section>
      </p14:sectionLst>
    </p:ext>
    <p:ext uri="{EFAFB233-063F-42B5-8137-9DF3F51BA10A}">
      <p15:sldGuideLst xmlns:p15="http://schemas.microsoft.com/office/powerpoint/2012/main">
        <p15:guide id="1" orient="horz" pos="162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CDF5"/>
    <a:srgbClr val="62ACF2"/>
    <a:srgbClr val="48526B"/>
    <a:srgbClr val="FF9184"/>
    <a:srgbClr val="A1CCD2"/>
    <a:srgbClr val="CD8C83"/>
    <a:srgbClr val="057A81"/>
    <a:srgbClr val="4F873E"/>
    <a:srgbClr val="B1C0DF"/>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96" autoAdjust="0"/>
    <p:restoredTop sz="94249" autoAdjust="0"/>
  </p:normalViewPr>
  <p:slideViewPr>
    <p:cSldViewPr snapToGrid="0">
      <p:cViewPr varScale="1">
        <p:scale>
          <a:sx n="90" d="100"/>
          <a:sy n="90" d="100"/>
        </p:scale>
        <p:origin x="690"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meet.google.com/linkredirect?authuser=0&amp;dest=https%3A%2F%2Fwww.bloombergquint.com%2Fpolitics%2Fas-nearby-states-report-350-stubble-fires-in-seven-days-delhi-prepares-to-deal-with-bad-air"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cdn.s3waas.gov.in/s38cb22bdd0b7ba1ab13d742e22eed8da2/uploads/2019/11/2019110595.pdf"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 name="Google Shape;4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525034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IN" dirty="0"/>
          </a:p>
        </p:txBody>
      </p:sp>
    </p:spTree>
    <p:extLst>
      <p:ext uri="{BB962C8B-B14F-4D97-AF65-F5344CB8AC3E}">
        <p14:creationId xmlns:p14="http://schemas.microsoft.com/office/powerpoint/2010/main" val="3232224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a:r>
              <a:rPr lang="en-IN" sz="1100" dirty="0">
                <a:latin typeface="Calibri" panose="020F0502020204030204" pitchFamily="34" charset="0"/>
                <a:cs typeface="Calibri" panose="020F0502020204030204" pitchFamily="34" charset="0"/>
              </a:rPr>
              <a:t>The rental cost of combine harvester is Rs 3,500 to Rs 5,000 per acre which includes transportation charge. The cost of diesel is also borne by the farmer. Four to five litre diesel needs per acre. If the cost of labour, crushing of straw cost and other costs included, it will come around Rs 6,000 to Rs 7000 per acre in Punjab and Haryana," said </a:t>
            </a:r>
            <a:r>
              <a:rPr lang="en-IN" sz="1100" dirty="0" err="1">
                <a:latin typeface="Calibri" panose="020F0502020204030204" pitchFamily="34" charset="0"/>
                <a:cs typeface="Calibri" panose="020F0502020204030204" pitchFamily="34" charset="0"/>
              </a:rPr>
              <a:t>Sewa</a:t>
            </a:r>
            <a:r>
              <a:rPr lang="en-IN" sz="1100" dirty="0">
                <a:latin typeface="Calibri" panose="020F0502020204030204" pitchFamily="34" charset="0"/>
                <a:cs typeface="Calibri" panose="020F0502020204030204" pitchFamily="34" charset="0"/>
              </a:rPr>
              <a:t> Singh, a farmer and member of </a:t>
            </a:r>
            <a:r>
              <a:rPr lang="en-IN" sz="1100" dirty="0" err="1">
                <a:latin typeface="Calibri" panose="020F0502020204030204" pitchFamily="34" charset="0"/>
                <a:cs typeface="Calibri" panose="020F0502020204030204" pitchFamily="34" charset="0"/>
              </a:rPr>
              <a:t>Bharatiya</a:t>
            </a:r>
            <a:r>
              <a:rPr lang="en-IN" sz="1100" dirty="0">
                <a:latin typeface="Calibri" panose="020F0502020204030204" pitchFamily="34" charset="0"/>
                <a:cs typeface="Calibri" panose="020F0502020204030204" pitchFamily="34" charset="0"/>
              </a:rPr>
              <a:t> </a:t>
            </a:r>
            <a:r>
              <a:rPr lang="en-IN" sz="1100" dirty="0" err="1">
                <a:latin typeface="Calibri" panose="020F0502020204030204" pitchFamily="34" charset="0"/>
                <a:cs typeface="Calibri" panose="020F0502020204030204" pitchFamily="34" charset="0"/>
              </a:rPr>
              <a:t>Kisan</a:t>
            </a:r>
            <a:r>
              <a:rPr lang="en-IN" sz="1100" dirty="0">
                <a:latin typeface="Calibri" panose="020F0502020204030204" pitchFamily="34" charset="0"/>
                <a:cs typeface="Calibri" panose="020F0502020204030204" pitchFamily="34" charset="0"/>
              </a:rPr>
              <a:t> Union (BKU) in Karnal</a:t>
            </a:r>
            <a:endParaRPr lang="en-IN" sz="1050" dirty="0">
              <a:latin typeface="Calibri" panose="020F0502020204030204" pitchFamily="34" charset="0"/>
              <a:cs typeface="Calibri" panose="020F0502020204030204" pitchFamily="34" charset="0"/>
            </a:endParaRPr>
          </a:p>
          <a:p>
            <a:endParaRPr lang="en-IN" dirty="0"/>
          </a:p>
        </p:txBody>
      </p:sp>
    </p:spTree>
    <p:extLst>
      <p:ext uri="{BB962C8B-B14F-4D97-AF65-F5344CB8AC3E}">
        <p14:creationId xmlns:p14="http://schemas.microsoft.com/office/powerpoint/2010/main" val="2948910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100" b="0" i="0" u="none" strike="noStrike" cap="none" dirty="0">
                <a:solidFill>
                  <a:srgbClr val="000000"/>
                </a:solidFill>
                <a:effectLst/>
                <a:latin typeface="Arial"/>
                <a:ea typeface="Arial"/>
                <a:cs typeface="Arial"/>
                <a:sym typeface="Arial"/>
              </a:rPr>
              <a:t>As per section 2(1A), agricultural income generally means  (a) Any rent or revenue derived from land which is situated in India and is used for agricultural purposes. (b) Any income derived from such land by agriculture operations including processing of agricultural produce so as to render it fit for the market or sale of such produce. (c) Any income attributable to a farm house subject to satisfaction of certain conditions specified in this regard in section 2(1A). Any income derived from saplings or seedlings grown in a nursery shall be deemed to be agricultural income.</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sz="1100" b="0" i="0" u="sng" strike="noStrike" cap="none" dirty="0">
                <a:solidFill>
                  <a:srgbClr val="000000"/>
                </a:solidFill>
                <a:effectLst/>
                <a:latin typeface="Arial"/>
                <a:ea typeface="Arial"/>
                <a:cs typeface="Arial"/>
                <a:sym typeface="Arial"/>
                <a:hlinkClick r:id="rId3"/>
              </a:rPr>
              <a:t>https://www.bloombergquint.com/politics/as-nearby-states-report-350-stubble-fires-in-seven-days-delhi-prepares-to-deal-with-bad-air</a:t>
            </a:r>
            <a:endParaRPr lang="en-IN" sz="1100" b="0" i="0" u="sng" strike="noStrike" cap="none" dirty="0">
              <a:solidFill>
                <a:srgbClr val="000000"/>
              </a:solidFill>
              <a:effectLst/>
              <a:latin typeface="Arial"/>
              <a:ea typeface="Arial"/>
              <a:cs typeface="Arial"/>
              <a:sym typeface="Arial"/>
            </a:endParaRPr>
          </a:p>
          <a:p>
            <a:r>
              <a:rPr lang="en-IN" dirty="0">
                <a:hlinkClick r:id="rId4"/>
              </a:rPr>
              <a:t>https://cdn.s3waas.gov.in/s38cb22bdd0b7ba1ab13d742e22eed8da2/uploads/2019/11/2019110595.pdf</a:t>
            </a:r>
            <a:endParaRPr lang="en-IN" dirty="0"/>
          </a:p>
        </p:txBody>
      </p:sp>
    </p:spTree>
    <p:extLst>
      <p:ext uri="{BB962C8B-B14F-4D97-AF65-F5344CB8AC3E}">
        <p14:creationId xmlns:p14="http://schemas.microsoft.com/office/powerpoint/2010/main" val="2957113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3945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308200" y="1991825"/>
            <a:ext cx="4226100" cy="1159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accent3"/>
              </a:buClr>
              <a:buSzPts val="5600"/>
              <a:buNone/>
              <a:defRPr sz="5600">
                <a:solidFill>
                  <a:schemeClr val="accent3"/>
                </a:solidFill>
              </a:defRPr>
            </a:lvl1pPr>
            <a:lvl2pPr lvl="1" algn="l">
              <a:lnSpc>
                <a:spcPct val="100000"/>
              </a:lnSpc>
              <a:spcBef>
                <a:spcPts val="0"/>
              </a:spcBef>
              <a:spcAft>
                <a:spcPts val="0"/>
              </a:spcAft>
              <a:buClr>
                <a:schemeClr val="accent3"/>
              </a:buClr>
              <a:buSzPts val="5600"/>
              <a:buNone/>
              <a:defRPr sz="5600">
                <a:solidFill>
                  <a:schemeClr val="accent3"/>
                </a:solidFill>
              </a:defRPr>
            </a:lvl2pPr>
            <a:lvl3pPr lvl="2" algn="l">
              <a:lnSpc>
                <a:spcPct val="100000"/>
              </a:lnSpc>
              <a:spcBef>
                <a:spcPts val="0"/>
              </a:spcBef>
              <a:spcAft>
                <a:spcPts val="0"/>
              </a:spcAft>
              <a:buClr>
                <a:schemeClr val="accent3"/>
              </a:buClr>
              <a:buSzPts val="5600"/>
              <a:buNone/>
              <a:defRPr sz="5600">
                <a:solidFill>
                  <a:schemeClr val="accent3"/>
                </a:solidFill>
              </a:defRPr>
            </a:lvl3pPr>
            <a:lvl4pPr lvl="3" algn="l">
              <a:lnSpc>
                <a:spcPct val="100000"/>
              </a:lnSpc>
              <a:spcBef>
                <a:spcPts val="0"/>
              </a:spcBef>
              <a:spcAft>
                <a:spcPts val="0"/>
              </a:spcAft>
              <a:buClr>
                <a:schemeClr val="accent3"/>
              </a:buClr>
              <a:buSzPts val="5600"/>
              <a:buNone/>
              <a:defRPr sz="5600">
                <a:solidFill>
                  <a:schemeClr val="accent3"/>
                </a:solidFill>
              </a:defRPr>
            </a:lvl4pPr>
            <a:lvl5pPr lvl="4" algn="l">
              <a:lnSpc>
                <a:spcPct val="100000"/>
              </a:lnSpc>
              <a:spcBef>
                <a:spcPts val="0"/>
              </a:spcBef>
              <a:spcAft>
                <a:spcPts val="0"/>
              </a:spcAft>
              <a:buClr>
                <a:schemeClr val="accent3"/>
              </a:buClr>
              <a:buSzPts val="5600"/>
              <a:buNone/>
              <a:defRPr sz="5600">
                <a:solidFill>
                  <a:schemeClr val="accent3"/>
                </a:solidFill>
              </a:defRPr>
            </a:lvl5pPr>
            <a:lvl6pPr lvl="5" algn="l">
              <a:lnSpc>
                <a:spcPct val="100000"/>
              </a:lnSpc>
              <a:spcBef>
                <a:spcPts val="0"/>
              </a:spcBef>
              <a:spcAft>
                <a:spcPts val="0"/>
              </a:spcAft>
              <a:buClr>
                <a:schemeClr val="accent3"/>
              </a:buClr>
              <a:buSzPts val="5600"/>
              <a:buNone/>
              <a:defRPr sz="5600">
                <a:solidFill>
                  <a:schemeClr val="accent3"/>
                </a:solidFill>
              </a:defRPr>
            </a:lvl6pPr>
            <a:lvl7pPr lvl="6" algn="l">
              <a:lnSpc>
                <a:spcPct val="100000"/>
              </a:lnSpc>
              <a:spcBef>
                <a:spcPts val="0"/>
              </a:spcBef>
              <a:spcAft>
                <a:spcPts val="0"/>
              </a:spcAft>
              <a:buClr>
                <a:schemeClr val="accent3"/>
              </a:buClr>
              <a:buSzPts val="5600"/>
              <a:buNone/>
              <a:defRPr sz="5600">
                <a:solidFill>
                  <a:schemeClr val="accent3"/>
                </a:solidFill>
              </a:defRPr>
            </a:lvl7pPr>
            <a:lvl8pPr lvl="7" algn="l">
              <a:lnSpc>
                <a:spcPct val="100000"/>
              </a:lnSpc>
              <a:spcBef>
                <a:spcPts val="0"/>
              </a:spcBef>
              <a:spcAft>
                <a:spcPts val="0"/>
              </a:spcAft>
              <a:buClr>
                <a:schemeClr val="accent3"/>
              </a:buClr>
              <a:buSzPts val="5600"/>
              <a:buNone/>
              <a:defRPr sz="5600">
                <a:solidFill>
                  <a:schemeClr val="accent3"/>
                </a:solidFill>
              </a:defRPr>
            </a:lvl8pPr>
            <a:lvl9pPr lvl="8" algn="l">
              <a:lnSpc>
                <a:spcPct val="100000"/>
              </a:lnSpc>
              <a:spcBef>
                <a:spcPts val="0"/>
              </a:spcBef>
              <a:spcAft>
                <a:spcPts val="0"/>
              </a:spcAft>
              <a:buClr>
                <a:schemeClr val="accent3"/>
              </a:buClr>
              <a:buSzPts val="5600"/>
              <a:buNone/>
              <a:defRPr sz="5600">
                <a:solidFill>
                  <a:schemeClr val="accent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115700" y="205975"/>
            <a:ext cx="4571100" cy="857400"/>
          </a:xfrm>
          <a:prstGeom prst="rect">
            <a:avLst/>
          </a:prstGeom>
        </p:spPr>
        <p:txBody>
          <a:bodyPr spcFirstLastPara="1" wrap="square" lIns="0" tIns="0" rIns="0" bIns="0"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6" name="Google Shape;36;p8"/>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26333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2854150" y="205975"/>
            <a:ext cx="5832600" cy="8574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3" name="Google Shape;13;p3"/>
          <p:cNvSpPr txBox="1">
            <a:spLocks noGrp="1"/>
          </p:cNvSpPr>
          <p:nvPr>
            <p:ph type="body" idx="1"/>
          </p:nvPr>
        </p:nvSpPr>
        <p:spPr>
          <a:xfrm>
            <a:off x="2854175" y="1333125"/>
            <a:ext cx="2831100" cy="3459600"/>
          </a:xfrm>
          <a:prstGeom prst="rect">
            <a:avLst/>
          </a:prstGeom>
          <a:noFill/>
          <a:ln>
            <a:noFill/>
          </a:ln>
        </p:spPr>
        <p:txBody>
          <a:bodyPr spcFirstLastPara="1" wrap="square" lIns="0" tIns="0" rIns="0" bIns="0" anchor="t" anchorCtr="0">
            <a:noAutofit/>
          </a:bodyPr>
          <a:lstStyle>
            <a:lvl1pPr marL="457200" lvl="0" indent="-342900" algn="l">
              <a:lnSpc>
                <a:spcPct val="115000"/>
              </a:lnSpc>
              <a:spcBef>
                <a:spcPts val="0"/>
              </a:spcBef>
              <a:spcAft>
                <a:spcPts val="0"/>
              </a:spcAft>
              <a:buSzPts val="1800"/>
              <a:buChar char="⪢"/>
              <a:defRPr sz="1800"/>
            </a:lvl1pPr>
            <a:lvl2pPr marL="914400" lvl="1" indent="-342900" algn="l">
              <a:lnSpc>
                <a:spcPct val="115000"/>
              </a:lnSpc>
              <a:spcBef>
                <a:spcPts val="1000"/>
              </a:spcBef>
              <a:spcAft>
                <a:spcPts val="0"/>
              </a:spcAft>
              <a:buSzPts val="1800"/>
              <a:buChar char="○"/>
              <a:defRPr sz="1800"/>
            </a:lvl2pPr>
            <a:lvl3pPr marL="1371600" lvl="2" indent="-342900" algn="l">
              <a:lnSpc>
                <a:spcPct val="115000"/>
              </a:lnSpc>
              <a:spcBef>
                <a:spcPts val="1000"/>
              </a:spcBef>
              <a:spcAft>
                <a:spcPts val="0"/>
              </a:spcAft>
              <a:buSzPts val="1800"/>
              <a:buChar char="■"/>
              <a:defRPr sz="1800"/>
            </a:lvl3pPr>
            <a:lvl4pPr marL="1828800" lvl="3" indent="-342900" algn="l">
              <a:lnSpc>
                <a:spcPct val="115000"/>
              </a:lnSpc>
              <a:spcBef>
                <a:spcPts val="1000"/>
              </a:spcBef>
              <a:spcAft>
                <a:spcPts val="0"/>
              </a:spcAft>
              <a:buSzPts val="1800"/>
              <a:buChar char="●"/>
              <a:defRPr sz="1800"/>
            </a:lvl4pPr>
            <a:lvl5pPr marL="2286000" lvl="4" indent="-342900" algn="l">
              <a:lnSpc>
                <a:spcPct val="115000"/>
              </a:lnSpc>
              <a:spcBef>
                <a:spcPts val="1000"/>
              </a:spcBef>
              <a:spcAft>
                <a:spcPts val="0"/>
              </a:spcAft>
              <a:buSzPts val="1800"/>
              <a:buChar char="○"/>
              <a:defRPr sz="1800"/>
            </a:lvl5pPr>
            <a:lvl6pPr marL="2743200" lvl="5" indent="-342900" algn="l">
              <a:lnSpc>
                <a:spcPct val="115000"/>
              </a:lnSpc>
              <a:spcBef>
                <a:spcPts val="1000"/>
              </a:spcBef>
              <a:spcAft>
                <a:spcPts val="0"/>
              </a:spcAft>
              <a:buSzPts val="1800"/>
              <a:buChar char="■"/>
              <a:defRPr sz="1800"/>
            </a:lvl6pPr>
            <a:lvl7pPr marL="3200400" lvl="6" indent="-342900" algn="l">
              <a:lnSpc>
                <a:spcPct val="115000"/>
              </a:lnSpc>
              <a:spcBef>
                <a:spcPts val="1000"/>
              </a:spcBef>
              <a:spcAft>
                <a:spcPts val="0"/>
              </a:spcAft>
              <a:buSzPts val="1800"/>
              <a:buChar char="●"/>
              <a:defRPr sz="1800"/>
            </a:lvl7pPr>
            <a:lvl8pPr marL="3657600" lvl="7" indent="-342900" algn="l">
              <a:lnSpc>
                <a:spcPct val="115000"/>
              </a:lnSpc>
              <a:spcBef>
                <a:spcPts val="1000"/>
              </a:spcBef>
              <a:spcAft>
                <a:spcPts val="0"/>
              </a:spcAft>
              <a:buSzPts val="1800"/>
              <a:buChar char="○"/>
              <a:defRPr sz="1800"/>
            </a:lvl8pPr>
            <a:lvl9pPr marL="4114800" lvl="8" indent="-342900" algn="l">
              <a:lnSpc>
                <a:spcPct val="115000"/>
              </a:lnSpc>
              <a:spcBef>
                <a:spcPts val="1000"/>
              </a:spcBef>
              <a:spcAft>
                <a:spcPts val="1000"/>
              </a:spcAft>
              <a:buSzPts val="1800"/>
              <a:buChar char="■"/>
              <a:defRPr sz="1800"/>
            </a:lvl9pPr>
          </a:lstStyle>
          <a:p>
            <a:endParaRPr/>
          </a:p>
        </p:txBody>
      </p:sp>
      <p:sp>
        <p:nvSpPr>
          <p:cNvPr id="14" name="Google Shape;14;p3"/>
          <p:cNvSpPr txBox="1">
            <a:spLocks noGrp="1"/>
          </p:cNvSpPr>
          <p:nvPr>
            <p:ph type="body" idx="2"/>
          </p:nvPr>
        </p:nvSpPr>
        <p:spPr>
          <a:xfrm>
            <a:off x="5855725" y="1333125"/>
            <a:ext cx="2831100" cy="3459600"/>
          </a:xfrm>
          <a:prstGeom prst="rect">
            <a:avLst/>
          </a:prstGeom>
          <a:noFill/>
          <a:ln>
            <a:noFill/>
          </a:ln>
        </p:spPr>
        <p:txBody>
          <a:bodyPr spcFirstLastPara="1" wrap="square" lIns="0" tIns="0" rIns="0" bIns="0" anchor="t" anchorCtr="0">
            <a:noAutofit/>
          </a:bodyPr>
          <a:lstStyle>
            <a:lvl1pPr marL="457200" lvl="0" indent="-342900" algn="l">
              <a:lnSpc>
                <a:spcPct val="115000"/>
              </a:lnSpc>
              <a:spcBef>
                <a:spcPts val="0"/>
              </a:spcBef>
              <a:spcAft>
                <a:spcPts val="0"/>
              </a:spcAft>
              <a:buSzPts val="1800"/>
              <a:buChar char="⪢"/>
              <a:defRPr sz="1800"/>
            </a:lvl1pPr>
            <a:lvl2pPr marL="914400" lvl="1" indent="-342900" algn="l">
              <a:lnSpc>
                <a:spcPct val="115000"/>
              </a:lnSpc>
              <a:spcBef>
                <a:spcPts val="1000"/>
              </a:spcBef>
              <a:spcAft>
                <a:spcPts val="0"/>
              </a:spcAft>
              <a:buSzPts val="1800"/>
              <a:buChar char="○"/>
              <a:defRPr sz="1800"/>
            </a:lvl2pPr>
            <a:lvl3pPr marL="1371600" lvl="2" indent="-342900" algn="l">
              <a:lnSpc>
                <a:spcPct val="115000"/>
              </a:lnSpc>
              <a:spcBef>
                <a:spcPts val="1000"/>
              </a:spcBef>
              <a:spcAft>
                <a:spcPts val="0"/>
              </a:spcAft>
              <a:buSzPts val="1800"/>
              <a:buChar char="■"/>
              <a:defRPr sz="1800"/>
            </a:lvl3pPr>
            <a:lvl4pPr marL="1828800" lvl="3" indent="-342900" algn="l">
              <a:lnSpc>
                <a:spcPct val="115000"/>
              </a:lnSpc>
              <a:spcBef>
                <a:spcPts val="1000"/>
              </a:spcBef>
              <a:spcAft>
                <a:spcPts val="0"/>
              </a:spcAft>
              <a:buSzPts val="1800"/>
              <a:buChar char="●"/>
              <a:defRPr sz="1800"/>
            </a:lvl4pPr>
            <a:lvl5pPr marL="2286000" lvl="4" indent="-342900" algn="l">
              <a:lnSpc>
                <a:spcPct val="115000"/>
              </a:lnSpc>
              <a:spcBef>
                <a:spcPts val="1000"/>
              </a:spcBef>
              <a:spcAft>
                <a:spcPts val="0"/>
              </a:spcAft>
              <a:buSzPts val="1800"/>
              <a:buChar char="○"/>
              <a:defRPr sz="1800"/>
            </a:lvl5pPr>
            <a:lvl6pPr marL="2743200" lvl="5" indent="-342900" algn="l">
              <a:lnSpc>
                <a:spcPct val="115000"/>
              </a:lnSpc>
              <a:spcBef>
                <a:spcPts val="1000"/>
              </a:spcBef>
              <a:spcAft>
                <a:spcPts val="0"/>
              </a:spcAft>
              <a:buSzPts val="1800"/>
              <a:buChar char="■"/>
              <a:defRPr sz="1800"/>
            </a:lvl6pPr>
            <a:lvl7pPr marL="3200400" lvl="6" indent="-342900" algn="l">
              <a:lnSpc>
                <a:spcPct val="115000"/>
              </a:lnSpc>
              <a:spcBef>
                <a:spcPts val="1000"/>
              </a:spcBef>
              <a:spcAft>
                <a:spcPts val="0"/>
              </a:spcAft>
              <a:buSzPts val="1800"/>
              <a:buChar char="●"/>
              <a:defRPr sz="1800"/>
            </a:lvl7pPr>
            <a:lvl8pPr marL="3657600" lvl="7" indent="-342900" algn="l">
              <a:lnSpc>
                <a:spcPct val="115000"/>
              </a:lnSpc>
              <a:spcBef>
                <a:spcPts val="1000"/>
              </a:spcBef>
              <a:spcAft>
                <a:spcPts val="0"/>
              </a:spcAft>
              <a:buSzPts val="1800"/>
              <a:buChar char="○"/>
              <a:defRPr sz="1800"/>
            </a:lvl8pPr>
            <a:lvl9pPr marL="4114800" lvl="8" indent="-342900" algn="l">
              <a:lnSpc>
                <a:spcPct val="115000"/>
              </a:lnSpc>
              <a:spcBef>
                <a:spcPts val="1000"/>
              </a:spcBef>
              <a:spcAft>
                <a:spcPts val="1000"/>
              </a:spcAft>
              <a:buSzPts val="1800"/>
              <a:buChar char="■"/>
              <a:defRPr sz="1800"/>
            </a:lvl9pPr>
          </a:lstStyle>
          <a:p>
            <a:endParaRPr/>
          </a:p>
        </p:txBody>
      </p:sp>
      <p:sp>
        <p:nvSpPr>
          <p:cNvPr id="15" name="Google Shape;15;p3"/>
          <p:cNvSpPr txBox="1">
            <a:spLocks noGrp="1"/>
          </p:cNvSpPr>
          <p:nvPr>
            <p:ph type="sldNum" idx="12"/>
          </p:nvPr>
        </p:nvSpPr>
        <p:spPr>
          <a:xfrm>
            <a:off x="152409" y="4749901"/>
            <a:ext cx="548700" cy="3936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1300"/>
              <a:buFont typeface="Arial"/>
              <a:buNone/>
              <a:defRPr sz="1300" b="0" i="0" u="none" strike="noStrike" cap="none">
                <a:solidFill>
                  <a:schemeClr val="lt1"/>
                </a:solidFill>
                <a:latin typeface="Kalam"/>
                <a:ea typeface="Kalam"/>
                <a:cs typeface="Kalam"/>
                <a:sym typeface="Kalam"/>
              </a:defRPr>
            </a:lvl1pPr>
            <a:lvl2pPr marL="0" marR="0" lvl="1" indent="0" algn="l">
              <a:lnSpc>
                <a:spcPct val="100000"/>
              </a:lnSpc>
              <a:spcBef>
                <a:spcPts val="0"/>
              </a:spcBef>
              <a:spcAft>
                <a:spcPts val="0"/>
              </a:spcAft>
              <a:buClr>
                <a:srgbClr val="000000"/>
              </a:buClr>
              <a:buSzPts val="1300"/>
              <a:buFont typeface="Arial"/>
              <a:buNone/>
              <a:defRPr sz="1300" b="0" i="0" u="none" strike="noStrike" cap="none">
                <a:solidFill>
                  <a:schemeClr val="lt1"/>
                </a:solidFill>
                <a:latin typeface="Kalam"/>
                <a:ea typeface="Kalam"/>
                <a:cs typeface="Kalam"/>
                <a:sym typeface="Kalam"/>
              </a:defRPr>
            </a:lvl2pPr>
            <a:lvl3pPr marL="0" marR="0" lvl="2" indent="0" algn="l">
              <a:lnSpc>
                <a:spcPct val="100000"/>
              </a:lnSpc>
              <a:spcBef>
                <a:spcPts val="0"/>
              </a:spcBef>
              <a:spcAft>
                <a:spcPts val="0"/>
              </a:spcAft>
              <a:buClr>
                <a:srgbClr val="000000"/>
              </a:buClr>
              <a:buSzPts val="1300"/>
              <a:buFont typeface="Arial"/>
              <a:buNone/>
              <a:defRPr sz="1300" b="0" i="0" u="none" strike="noStrike" cap="none">
                <a:solidFill>
                  <a:schemeClr val="lt1"/>
                </a:solidFill>
                <a:latin typeface="Kalam"/>
                <a:ea typeface="Kalam"/>
                <a:cs typeface="Kalam"/>
                <a:sym typeface="Kalam"/>
              </a:defRPr>
            </a:lvl3pPr>
            <a:lvl4pPr marL="0" marR="0" lvl="3" indent="0" algn="l">
              <a:lnSpc>
                <a:spcPct val="100000"/>
              </a:lnSpc>
              <a:spcBef>
                <a:spcPts val="0"/>
              </a:spcBef>
              <a:spcAft>
                <a:spcPts val="0"/>
              </a:spcAft>
              <a:buClr>
                <a:srgbClr val="000000"/>
              </a:buClr>
              <a:buSzPts val="1300"/>
              <a:buFont typeface="Arial"/>
              <a:buNone/>
              <a:defRPr sz="1300" b="0" i="0" u="none" strike="noStrike" cap="none">
                <a:solidFill>
                  <a:schemeClr val="lt1"/>
                </a:solidFill>
                <a:latin typeface="Kalam"/>
                <a:ea typeface="Kalam"/>
                <a:cs typeface="Kalam"/>
                <a:sym typeface="Kalam"/>
              </a:defRPr>
            </a:lvl4pPr>
            <a:lvl5pPr marL="0" marR="0" lvl="4" indent="0" algn="l">
              <a:lnSpc>
                <a:spcPct val="100000"/>
              </a:lnSpc>
              <a:spcBef>
                <a:spcPts val="0"/>
              </a:spcBef>
              <a:spcAft>
                <a:spcPts val="0"/>
              </a:spcAft>
              <a:buClr>
                <a:srgbClr val="000000"/>
              </a:buClr>
              <a:buSzPts val="1300"/>
              <a:buFont typeface="Arial"/>
              <a:buNone/>
              <a:defRPr sz="1300" b="0" i="0" u="none" strike="noStrike" cap="none">
                <a:solidFill>
                  <a:schemeClr val="lt1"/>
                </a:solidFill>
                <a:latin typeface="Kalam"/>
                <a:ea typeface="Kalam"/>
                <a:cs typeface="Kalam"/>
                <a:sym typeface="Kalam"/>
              </a:defRPr>
            </a:lvl5pPr>
            <a:lvl6pPr marL="0" marR="0" lvl="5" indent="0" algn="l">
              <a:lnSpc>
                <a:spcPct val="100000"/>
              </a:lnSpc>
              <a:spcBef>
                <a:spcPts val="0"/>
              </a:spcBef>
              <a:spcAft>
                <a:spcPts val="0"/>
              </a:spcAft>
              <a:buClr>
                <a:srgbClr val="000000"/>
              </a:buClr>
              <a:buSzPts val="1300"/>
              <a:buFont typeface="Arial"/>
              <a:buNone/>
              <a:defRPr sz="1300" b="0" i="0" u="none" strike="noStrike" cap="none">
                <a:solidFill>
                  <a:schemeClr val="lt1"/>
                </a:solidFill>
                <a:latin typeface="Kalam"/>
                <a:ea typeface="Kalam"/>
                <a:cs typeface="Kalam"/>
                <a:sym typeface="Kalam"/>
              </a:defRPr>
            </a:lvl6pPr>
            <a:lvl7pPr marL="0" marR="0" lvl="6" indent="0" algn="l">
              <a:lnSpc>
                <a:spcPct val="100000"/>
              </a:lnSpc>
              <a:spcBef>
                <a:spcPts val="0"/>
              </a:spcBef>
              <a:spcAft>
                <a:spcPts val="0"/>
              </a:spcAft>
              <a:buClr>
                <a:srgbClr val="000000"/>
              </a:buClr>
              <a:buSzPts val="1300"/>
              <a:buFont typeface="Arial"/>
              <a:buNone/>
              <a:defRPr sz="1300" b="0" i="0" u="none" strike="noStrike" cap="none">
                <a:solidFill>
                  <a:schemeClr val="lt1"/>
                </a:solidFill>
                <a:latin typeface="Kalam"/>
                <a:ea typeface="Kalam"/>
                <a:cs typeface="Kalam"/>
                <a:sym typeface="Kalam"/>
              </a:defRPr>
            </a:lvl7pPr>
            <a:lvl8pPr marL="0" marR="0" lvl="7" indent="0" algn="l">
              <a:lnSpc>
                <a:spcPct val="100000"/>
              </a:lnSpc>
              <a:spcBef>
                <a:spcPts val="0"/>
              </a:spcBef>
              <a:spcAft>
                <a:spcPts val="0"/>
              </a:spcAft>
              <a:buClr>
                <a:srgbClr val="000000"/>
              </a:buClr>
              <a:buSzPts val="1300"/>
              <a:buFont typeface="Arial"/>
              <a:buNone/>
              <a:defRPr sz="1300" b="0" i="0" u="none" strike="noStrike" cap="none">
                <a:solidFill>
                  <a:schemeClr val="lt1"/>
                </a:solidFill>
                <a:latin typeface="Kalam"/>
                <a:ea typeface="Kalam"/>
                <a:cs typeface="Kalam"/>
                <a:sym typeface="Kalam"/>
              </a:defRPr>
            </a:lvl8pPr>
            <a:lvl9pPr marL="0" marR="0" lvl="8" indent="0" algn="l">
              <a:lnSpc>
                <a:spcPct val="100000"/>
              </a:lnSpc>
              <a:spcBef>
                <a:spcPts val="0"/>
              </a:spcBef>
              <a:spcAft>
                <a:spcPts val="0"/>
              </a:spcAft>
              <a:buClr>
                <a:srgbClr val="000000"/>
              </a:buClr>
              <a:buSzPts val="1300"/>
              <a:buFont typeface="Arial"/>
              <a:buNone/>
              <a:defRPr sz="1300" b="0" i="0" u="none" strike="noStrike" cap="none">
                <a:solidFill>
                  <a:schemeClr val="lt1"/>
                </a:solidFill>
                <a:latin typeface="Kalam"/>
                <a:ea typeface="Kalam"/>
                <a:cs typeface="Kalam"/>
                <a:sym typeface="Kalam"/>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Watercolor texture">
  <p:cSld name="BLANK_1">
    <p:bg>
      <p:bgPr>
        <a:solidFill>
          <a:schemeClr val="lt1"/>
        </a:solidFill>
        <a:effectLst/>
      </p:bgPr>
    </p:bg>
    <p:spTree>
      <p:nvGrpSpPr>
        <p:cNvPr id="1" name="Shape 16"/>
        <p:cNvGrpSpPr/>
        <p:nvPr/>
      </p:nvGrpSpPr>
      <p:grpSpPr>
        <a:xfrm>
          <a:off x="0" y="0"/>
          <a:ext cx="0" cy="0"/>
          <a:chOff x="0" y="0"/>
          <a:chExt cx="0" cy="0"/>
        </a:xfrm>
      </p:grpSpPr>
      <p:pic>
        <p:nvPicPr>
          <p:cNvPr id="17" name="Google Shape;17;p4"/>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 name="Google Shape;18;p4"/>
          <p:cNvSpPr txBox="1">
            <a:spLocks noGrp="1"/>
          </p:cNvSpPr>
          <p:nvPr>
            <p:ph type="sldNum" idx="12"/>
          </p:nvPr>
        </p:nvSpPr>
        <p:spPr>
          <a:xfrm>
            <a:off x="152409" y="4749901"/>
            <a:ext cx="548700" cy="3936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1300"/>
              <a:buFont typeface="Arial"/>
              <a:buNone/>
              <a:defRPr sz="1300" b="0" i="0" u="none" strike="noStrike" cap="none">
                <a:solidFill>
                  <a:schemeClr val="lt1"/>
                </a:solidFill>
                <a:latin typeface="Kalam"/>
                <a:ea typeface="Kalam"/>
                <a:cs typeface="Kalam"/>
                <a:sym typeface="Kalam"/>
              </a:defRPr>
            </a:lvl1pPr>
            <a:lvl2pPr marL="0" marR="0" lvl="1" indent="0" algn="l">
              <a:lnSpc>
                <a:spcPct val="100000"/>
              </a:lnSpc>
              <a:spcBef>
                <a:spcPts val="0"/>
              </a:spcBef>
              <a:spcAft>
                <a:spcPts val="0"/>
              </a:spcAft>
              <a:buClr>
                <a:srgbClr val="000000"/>
              </a:buClr>
              <a:buSzPts val="1300"/>
              <a:buFont typeface="Arial"/>
              <a:buNone/>
              <a:defRPr sz="1300" b="0" i="0" u="none" strike="noStrike" cap="none">
                <a:solidFill>
                  <a:schemeClr val="lt1"/>
                </a:solidFill>
                <a:latin typeface="Kalam"/>
                <a:ea typeface="Kalam"/>
                <a:cs typeface="Kalam"/>
                <a:sym typeface="Kalam"/>
              </a:defRPr>
            </a:lvl2pPr>
            <a:lvl3pPr marL="0" marR="0" lvl="2" indent="0" algn="l">
              <a:lnSpc>
                <a:spcPct val="100000"/>
              </a:lnSpc>
              <a:spcBef>
                <a:spcPts val="0"/>
              </a:spcBef>
              <a:spcAft>
                <a:spcPts val="0"/>
              </a:spcAft>
              <a:buClr>
                <a:srgbClr val="000000"/>
              </a:buClr>
              <a:buSzPts val="1300"/>
              <a:buFont typeface="Arial"/>
              <a:buNone/>
              <a:defRPr sz="1300" b="0" i="0" u="none" strike="noStrike" cap="none">
                <a:solidFill>
                  <a:schemeClr val="lt1"/>
                </a:solidFill>
                <a:latin typeface="Kalam"/>
                <a:ea typeface="Kalam"/>
                <a:cs typeface="Kalam"/>
                <a:sym typeface="Kalam"/>
              </a:defRPr>
            </a:lvl3pPr>
            <a:lvl4pPr marL="0" marR="0" lvl="3" indent="0" algn="l">
              <a:lnSpc>
                <a:spcPct val="100000"/>
              </a:lnSpc>
              <a:spcBef>
                <a:spcPts val="0"/>
              </a:spcBef>
              <a:spcAft>
                <a:spcPts val="0"/>
              </a:spcAft>
              <a:buClr>
                <a:srgbClr val="000000"/>
              </a:buClr>
              <a:buSzPts val="1300"/>
              <a:buFont typeface="Arial"/>
              <a:buNone/>
              <a:defRPr sz="1300" b="0" i="0" u="none" strike="noStrike" cap="none">
                <a:solidFill>
                  <a:schemeClr val="lt1"/>
                </a:solidFill>
                <a:latin typeface="Kalam"/>
                <a:ea typeface="Kalam"/>
                <a:cs typeface="Kalam"/>
                <a:sym typeface="Kalam"/>
              </a:defRPr>
            </a:lvl4pPr>
            <a:lvl5pPr marL="0" marR="0" lvl="4" indent="0" algn="l">
              <a:lnSpc>
                <a:spcPct val="100000"/>
              </a:lnSpc>
              <a:spcBef>
                <a:spcPts val="0"/>
              </a:spcBef>
              <a:spcAft>
                <a:spcPts val="0"/>
              </a:spcAft>
              <a:buClr>
                <a:srgbClr val="000000"/>
              </a:buClr>
              <a:buSzPts val="1300"/>
              <a:buFont typeface="Arial"/>
              <a:buNone/>
              <a:defRPr sz="1300" b="0" i="0" u="none" strike="noStrike" cap="none">
                <a:solidFill>
                  <a:schemeClr val="lt1"/>
                </a:solidFill>
                <a:latin typeface="Kalam"/>
                <a:ea typeface="Kalam"/>
                <a:cs typeface="Kalam"/>
                <a:sym typeface="Kalam"/>
              </a:defRPr>
            </a:lvl5pPr>
            <a:lvl6pPr marL="0" marR="0" lvl="5" indent="0" algn="l">
              <a:lnSpc>
                <a:spcPct val="100000"/>
              </a:lnSpc>
              <a:spcBef>
                <a:spcPts val="0"/>
              </a:spcBef>
              <a:spcAft>
                <a:spcPts val="0"/>
              </a:spcAft>
              <a:buClr>
                <a:srgbClr val="000000"/>
              </a:buClr>
              <a:buSzPts val="1300"/>
              <a:buFont typeface="Arial"/>
              <a:buNone/>
              <a:defRPr sz="1300" b="0" i="0" u="none" strike="noStrike" cap="none">
                <a:solidFill>
                  <a:schemeClr val="lt1"/>
                </a:solidFill>
                <a:latin typeface="Kalam"/>
                <a:ea typeface="Kalam"/>
                <a:cs typeface="Kalam"/>
                <a:sym typeface="Kalam"/>
              </a:defRPr>
            </a:lvl6pPr>
            <a:lvl7pPr marL="0" marR="0" lvl="6" indent="0" algn="l">
              <a:lnSpc>
                <a:spcPct val="100000"/>
              </a:lnSpc>
              <a:spcBef>
                <a:spcPts val="0"/>
              </a:spcBef>
              <a:spcAft>
                <a:spcPts val="0"/>
              </a:spcAft>
              <a:buClr>
                <a:srgbClr val="000000"/>
              </a:buClr>
              <a:buSzPts val="1300"/>
              <a:buFont typeface="Arial"/>
              <a:buNone/>
              <a:defRPr sz="1300" b="0" i="0" u="none" strike="noStrike" cap="none">
                <a:solidFill>
                  <a:schemeClr val="lt1"/>
                </a:solidFill>
                <a:latin typeface="Kalam"/>
                <a:ea typeface="Kalam"/>
                <a:cs typeface="Kalam"/>
                <a:sym typeface="Kalam"/>
              </a:defRPr>
            </a:lvl7pPr>
            <a:lvl8pPr marL="0" marR="0" lvl="7" indent="0" algn="l">
              <a:lnSpc>
                <a:spcPct val="100000"/>
              </a:lnSpc>
              <a:spcBef>
                <a:spcPts val="0"/>
              </a:spcBef>
              <a:spcAft>
                <a:spcPts val="0"/>
              </a:spcAft>
              <a:buClr>
                <a:srgbClr val="000000"/>
              </a:buClr>
              <a:buSzPts val="1300"/>
              <a:buFont typeface="Arial"/>
              <a:buNone/>
              <a:defRPr sz="1300" b="0" i="0" u="none" strike="noStrike" cap="none">
                <a:solidFill>
                  <a:schemeClr val="lt1"/>
                </a:solidFill>
                <a:latin typeface="Kalam"/>
                <a:ea typeface="Kalam"/>
                <a:cs typeface="Kalam"/>
                <a:sym typeface="Kalam"/>
              </a:defRPr>
            </a:lvl8pPr>
            <a:lvl9pPr marL="0" marR="0" lvl="8" indent="0" algn="l">
              <a:lnSpc>
                <a:spcPct val="100000"/>
              </a:lnSpc>
              <a:spcBef>
                <a:spcPts val="0"/>
              </a:spcBef>
              <a:spcAft>
                <a:spcPts val="0"/>
              </a:spcAft>
              <a:buClr>
                <a:srgbClr val="000000"/>
              </a:buClr>
              <a:buSzPts val="1300"/>
              <a:buFont typeface="Arial"/>
              <a:buNone/>
              <a:defRPr sz="1300" b="0" i="0" u="none" strike="noStrike" cap="none">
                <a:solidFill>
                  <a:schemeClr val="lt1"/>
                </a:solidFill>
                <a:latin typeface="Kalam"/>
                <a:ea typeface="Kalam"/>
                <a:cs typeface="Kalam"/>
                <a:sym typeface="Kalam"/>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ctrTitle"/>
          </p:nvPr>
        </p:nvSpPr>
        <p:spPr>
          <a:xfrm>
            <a:off x="4308200" y="1735750"/>
            <a:ext cx="4150200" cy="11598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accent3"/>
              </a:buClr>
              <a:buSzPts val="4000"/>
              <a:buNone/>
              <a:defRPr sz="4000">
                <a:solidFill>
                  <a:schemeClr val="accent3"/>
                </a:solidFill>
              </a:defRPr>
            </a:lvl1pPr>
            <a:lvl2pPr lvl="1" algn="l">
              <a:lnSpc>
                <a:spcPct val="100000"/>
              </a:lnSpc>
              <a:spcBef>
                <a:spcPts val="0"/>
              </a:spcBef>
              <a:spcAft>
                <a:spcPts val="0"/>
              </a:spcAft>
              <a:buClr>
                <a:schemeClr val="accent3"/>
              </a:buClr>
              <a:buSzPts val="4000"/>
              <a:buNone/>
              <a:defRPr sz="4000">
                <a:solidFill>
                  <a:schemeClr val="accent3"/>
                </a:solidFill>
              </a:defRPr>
            </a:lvl2pPr>
            <a:lvl3pPr lvl="2" algn="l">
              <a:lnSpc>
                <a:spcPct val="100000"/>
              </a:lnSpc>
              <a:spcBef>
                <a:spcPts val="0"/>
              </a:spcBef>
              <a:spcAft>
                <a:spcPts val="0"/>
              </a:spcAft>
              <a:buClr>
                <a:schemeClr val="accent3"/>
              </a:buClr>
              <a:buSzPts val="4000"/>
              <a:buNone/>
              <a:defRPr sz="4000">
                <a:solidFill>
                  <a:schemeClr val="accent3"/>
                </a:solidFill>
              </a:defRPr>
            </a:lvl3pPr>
            <a:lvl4pPr lvl="3" algn="l">
              <a:lnSpc>
                <a:spcPct val="100000"/>
              </a:lnSpc>
              <a:spcBef>
                <a:spcPts val="0"/>
              </a:spcBef>
              <a:spcAft>
                <a:spcPts val="0"/>
              </a:spcAft>
              <a:buClr>
                <a:schemeClr val="accent3"/>
              </a:buClr>
              <a:buSzPts val="4000"/>
              <a:buNone/>
              <a:defRPr sz="4000">
                <a:solidFill>
                  <a:schemeClr val="accent3"/>
                </a:solidFill>
              </a:defRPr>
            </a:lvl4pPr>
            <a:lvl5pPr lvl="4" algn="l">
              <a:lnSpc>
                <a:spcPct val="100000"/>
              </a:lnSpc>
              <a:spcBef>
                <a:spcPts val="0"/>
              </a:spcBef>
              <a:spcAft>
                <a:spcPts val="0"/>
              </a:spcAft>
              <a:buClr>
                <a:schemeClr val="accent3"/>
              </a:buClr>
              <a:buSzPts val="4000"/>
              <a:buNone/>
              <a:defRPr sz="4000">
                <a:solidFill>
                  <a:schemeClr val="accent3"/>
                </a:solidFill>
              </a:defRPr>
            </a:lvl5pPr>
            <a:lvl6pPr lvl="5" algn="l">
              <a:lnSpc>
                <a:spcPct val="100000"/>
              </a:lnSpc>
              <a:spcBef>
                <a:spcPts val="0"/>
              </a:spcBef>
              <a:spcAft>
                <a:spcPts val="0"/>
              </a:spcAft>
              <a:buClr>
                <a:schemeClr val="accent3"/>
              </a:buClr>
              <a:buSzPts val="4000"/>
              <a:buNone/>
              <a:defRPr sz="4000">
                <a:solidFill>
                  <a:schemeClr val="accent3"/>
                </a:solidFill>
              </a:defRPr>
            </a:lvl6pPr>
            <a:lvl7pPr lvl="6" algn="l">
              <a:lnSpc>
                <a:spcPct val="100000"/>
              </a:lnSpc>
              <a:spcBef>
                <a:spcPts val="0"/>
              </a:spcBef>
              <a:spcAft>
                <a:spcPts val="0"/>
              </a:spcAft>
              <a:buClr>
                <a:schemeClr val="accent3"/>
              </a:buClr>
              <a:buSzPts val="4000"/>
              <a:buNone/>
              <a:defRPr sz="4000">
                <a:solidFill>
                  <a:schemeClr val="accent3"/>
                </a:solidFill>
              </a:defRPr>
            </a:lvl7pPr>
            <a:lvl8pPr lvl="7" algn="l">
              <a:lnSpc>
                <a:spcPct val="100000"/>
              </a:lnSpc>
              <a:spcBef>
                <a:spcPts val="0"/>
              </a:spcBef>
              <a:spcAft>
                <a:spcPts val="0"/>
              </a:spcAft>
              <a:buClr>
                <a:schemeClr val="accent3"/>
              </a:buClr>
              <a:buSzPts val="4000"/>
              <a:buNone/>
              <a:defRPr sz="4000">
                <a:solidFill>
                  <a:schemeClr val="accent3"/>
                </a:solidFill>
              </a:defRPr>
            </a:lvl8pPr>
            <a:lvl9pPr lvl="8" algn="l">
              <a:lnSpc>
                <a:spcPct val="100000"/>
              </a:lnSpc>
              <a:spcBef>
                <a:spcPts val="0"/>
              </a:spcBef>
              <a:spcAft>
                <a:spcPts val="0"/>
              </a:spcAft>
              <a:buClr>
                <a:schemeClr val="accent3"/>
              </a:buClr>
              <a:buSzPts val="4000"/>
              <a:buNone/>
              <a:defRPr sz="4000">
                <a:solidFill>
                  <a:schemeClr val="accent3"/>
                </a:solidFill>
              </a:defRPr>
            </a:lvl9pPr>
          </a:lstStyle>
          <a:p>
            <a:endParaRPr/>
          </a:p>
        </p:txBody>
      </p:sp>
      <p:sp>
        <p:nvSpPr>
          <p:cNvPr id="24" name="Google Shape;24;p6"/>
          <p:cNvSpPr txBox="1">
            <a:spLocks noGrp="1"/>
          </p:cNvSpPr>
          <p:nvPr>
            <p:ph type="subTitle" idx="1"/>
          </p:nvPr>
        </p:nvSpPr>
        <p:spPr>
          <a:xfrm>
            <a:off x="4308200" y="2992452"/>
            <a:ext cx="4150200" cy="7848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accent5"/>
              </a:buClr>
              <a:buSzPts val="2000"/>
              <a:buNone/>
              <a:defRPr>
                <a:solidFill>
                  <a:schemeClr val="accent5"/>
                </a:solidFill>
              </a:defRPr>
            </a:lvl1pPr>
            <a:lvl2pPr lvl="1" algn="l">
              <a:lnSpc>
                <a:spcPct val="115000"/>
              </a:lnSpc>
              <a:spcBef>
                <a:spcPts val="1000"/>
              </a:spcBef>
              <a:spcAft>
                <a:spcPts val="0"/>
              </a:spcAft>
              <a:buClr>
                <a:schemeClr val="accent5"/>
              </a:buClr>
              <a:buSzPts val="3000"/>
              <a:buNone/>
              <a:defRPr sz="3000">
                <a:solidFill>
                  <a:schemeClr val="accent5"/>
                </a:solidFill>
              </a:defRPr>
            </a:lvl2pPr>
            <a:lvl3pPr lvl="2" algn="l">
              <a:lnSpc>
                <a:spcPct val="115000"/>
              </a:lnSpc>
              <a:spcBef>
                <a:spcPts val="1000"/>
              </a:spcBef>
              <a:spcAft>
                <a:spcPts val="0"/>
              </a:spcAft>
              <a:buClr>
                <a:schemeClr val="accent5"/>
              </a:buClr>
              <a:buSzPts val="3000"/>
              <a:buNone/>
              <a:defRPr sz="3000">
                <a:solidFill>
                  <a:schemeClr val="accent5"/>
                </a:solidFill>
              </a:defRPr>
            </a:lvl3pPr>
            <a:lvl4pPr lvl="3" algn="l">
              <a:lnSpc>
                <a:spcPct val="115000"/>
              </a:lnSpc>
              <a:spcBef>
                <a:spcPts val="1000"/>
              </a:spcBef>
              <a:spcAft>
                <a:spcPts val="0"/>
              </a:spcAft>
              <a:buClr>
                <a:schemeClr val="accent5"/>
              </a:buClr>
              <a:buSzPts val="3000"/>
              <a:buNone/>
              <a:defRPr sz="3000">
                <a:solidFill>
                  <a:schemeClr val="accent5"/>
                </a:solidFill>
              </a:defRPr>
            </a:lvl4pPr>
            <a:lvl5pPr lvl="4" algn="l">
              <a:lnSpc>
                <a:spcPct val="115000"/>
              </a:lnSpc>
              <a:spcBef>
                <a:spcPts val="1000"/>
              </a:spcBef>
              <a:spcAft>
                <a:spcPts val="0"/>
              </a:spcAft>
              <a:buClr>
                <a:schemeClr val="accent5"/>
              </a:buClr>
              <a:buSzPts val="3000"/>
              <a:buNone/>
              <a:defRPr sz="3000">
                <a:solidFill>
                  <a:schemeClr val="accent5"/>
                </a:solidFill>
              </a:defRPr>
            </a:lvl5pPr>
            <a:lvl6pPr lvl="5" algn="l">
              <a:lnSpc>
                <a:spcPct val="115000"/>
              </a:lnSpc>
              <a:spcBef>
                <a:spcPts val="1000"/>
              </a:spcBef>
              <a:spcAft>
                <a:spcPts val="0"/>
              </a:spcAft>
              <a:buClr>
                <a:schemeClr val="accent5"/>
              </a:buClr>
              <a:buSzPts val="3000"/>
              <a:buNone/>
              <a:defRPr sz="3000">
                <a:solidFill>
                  <a:schemeClr val="accent5"/>
                </a:solidFill>
              </a:defRPr>
            </a:lvl6pPr>
            <a:lvl7pPr lvl="6" algn="l">
              <a:lnSpc>
                <a:spcPct val="115000"/>
              </a:lnSpc>
              <a:spcBef>
                <a:spcPts val="1000"/>
              </a:spcBef>
              <a:spcAft>
                <a:spcPts val="0"/>
              </a:spcAft>
              <a:buClr>
                <a:schemeClr val="accent5"/>
              </a:buClr>
              <a:buSzPts val="3000"/>
              <a:buNone/>
              <a:defRPr sz="3000">
                <a:solidFill>
                  <a:schemeClr val="accent5"/>
                </a:solidFill>
              </a:defRPr>
            </a:lvl7pPr>
            <a:lvl8pPr lvl="7" algn="l">
              <a:lnSpc>
                <a:spcPct val="115000"/>
              </a:lnSpc>
              <a:spcBef>
                <a:spcPts val="1000"/>
              </a:spcBef>
              <a:spcAft>
                <a:spcPts val="0"/>
              </a:spcAft>
              <a:buClr>
                <a:schemeClr val="accent5"/>
              </a:buClr>
              <a:buSzPts val="3000"/>
              <a:buNone/>
              <a:defRPr sz="3000">
                <a:solidFill>
                  <a:schemeClr val="accent5"/>
                </a:solidFill>
              </a:defRPr>
            </a:lvl8pPr>
            <a:lvl9pPr lvl="8" algn="l">
              <a:lnSpc>
                <a:spcPct val="115000"/>
              </a:lnSpc>
              <a:spcBef>
                <a:spcPts val="1000"/>
              </a:spcBef>
              <a:spcAft>
                <a:spcPts val="1000"/>
              </a:spcAft>
              <a:buClr>
                <a:schemeClr val="accent5"/>
              </a:buClr>
              <a:buSzPts val="3000"/>
              <a:buNone/>
              <a:defRPr sz="3000">
                <a:solidFill>
                  <a:schemeClr val="accent5"/>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7"/>
          <p:cNvSpPr/>
          <p:nvPr/>
        </p:nvSpPr>
        <p:spPr>
          <a:xfrm>
            <a:off x="3417825" y="200"/>
            <a:ext cx="5726100" cy="5143500"/>
          </a:xfrm>
          <a:prstGeom prst="rect">
            <a:avLst/>
          </a:prstGeom>
          <a:gradFill>
            <a:gsLst>
              <a:gs pos="0">
                <a:srgbClr val="FFFFFF">
                  <a:alpha val="0"/>
                </a:srgbClr>
              </a:gs>
              <a:gs pos="50000">
                <a:schemeClr val="lt1"/>
              </a:gs>
              <a:gs pos="100000">
                <a:srgbClr val="FFFFFF"/>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7"/>
          <p:cNvSpPr txBox="1">
            <a:spLocks noGrp="1"/>
          </p:cNvSpPr>
          <p:nvPr>
            <p:ph type="body" idx="1"/>
          </p:nvPr>
        </p:nvSpPr>
        <p:spPr>
          <a:xfrm>
            <a:off x="4384400" y="637800"/>
            <a:ext cx="4097400" cy="1894800"/>
          </a:xfrm>
          <a:prstGeom prst="rect">
            <a:avLst/>
          </a:prstGeom>
          <a:noFill/>
          <a:ln>
            <a:noFill/>
          </a:ln>
        </p:spPr>
        <p:txBody>
          <a:bodyPr spcFirstLastPara="1" wrap="square" lIns="0" tIns="0" rIns="0" bIns="0" anchor="t" anchorCtr="0">
            <a:noAutofit/>
          </a:bodyPr>
          <a:lstStyle>
            <a:lvl1pPr marL="457200" lvl="0" indent="-381000" algn="l">
              <a:lnSpc>
                <a:spcPct val="115000"/>
              </a:lnSpc>
              <a:spcBef>
                <a:spcPts val="0"/>
              </a:spcBef>
              <a:spcAft>
                <a:spcPts val="0"/>
              </a:spcAft>
              <a:buSzPts val="2400"/>
              <a:buChar char="⪢"/>
              <a:defRPr sz="2400" i="1"/>
            </a:lvl1pPr>
            <a:lvl2pPr marL="914400" lvl="1" indent="-381000" algn="l">
              <a:lnSpc>
                <a:spcPct val="115000"/>
              </a:lnSpc>
              <a:spcBef>
                <a:spcPts val="1000"/>
              </a:spcBef>
              <a:spcAft>
                <a:spcPts val="0"/>
              </a:spcAft>
              <a:buSzPts val="2400"/>
              <a:buChar char="○"/>
              <a:defRPr sz="2400" i="1"/>
            </a:lvl2pPr>
            <a:lvl3pPr marL="1371600" lvl="2" indent="-381000" algn="l">
              <a:lnSpc>
                <a:spcPct val="115000"/>
              </a:lnSpc>
              <a:spcBef>
                <a:spcPts val="1000"/>
              </a:spcBef>
              <a:spcAft>
                <a:spcPts val="0"/>
              </a:spcAft>
              <a:buSzPts val="2400"/>
              <a:buChar char="■"/>
              <a:defRPr sz="2400" i="1"/>
            </a:lvl3pPr>
            <a:lvl4pPr marL="1828800" lvl="3" indent="-381000" algn="l">
              <a:lnSpc>
                <a:spcPct val="115000"/>
              </a:lnSpc>
              <a:spcBef>
                <a:spcPts val="1000"/>
              </a:spcBef>
              <a:spcAft>
                <a:spcPts val="0"/>
              </a:spcAft>
              <a:buSzPts val="2400"/>
              <a:buChar char="●"/>
              <a:defRPr sz="2400" i="1"/>
            </a:lvl4pPr>
            <a:lvl5pPr marL="2286000" lvl="4" indent="-381000" algn="l">
              <a:lnSpc>
                <a:spcPct val="115000"/>
              </a:lnSpc>
              <a:spcBef>
                <a:spcPts val="1000"/>
              </a:spcBef>
              <a:spcAft>
                <a:spcPts val="0"/>
              </a:spcAft>
              <a:buSzPts val="2400"/>
              <a:buChar char="○"/>
              <a:defRPr sz="2400" i="1"/>
            </a:lvl5pPr>
            <a:lvl6pPr marL="2743200" lvl="5" indent="-381000" algn="l">
              <a:lnSpc>
                <a:spcPct val="115000"/>
              </a:lnSpc>
              <a:spcBef>
                <a:spcPts val="1000"/>
              </a:spcBef>
              <a:spcAft>
                <a:spcPts val="0"/>
              </a:spcAft>
              <a:buSzPts val="2400"/>
              <a:buChar char="■"/>
              <a:defRPr sz="2400" i="1"/>
            </a:lvl6pPr>
            <a:lvl7pPr marL="3200400" lvl="6" indent="-381000" algn="l">
              <a:lnSpc>
                <a:spcPct val="115000"/>
              </a:lnSpc>
              <a:spcBef>
                <a:spcPts val="1000"/>
              </a:spcBef>
              <a:spcAft>
                <a:spcPts val="0"/>
              </a:spcAft>
              <a:buSzPts val="2400"/>
              <a:buChar char="●"/>
              <a:defRPr sz="2400" i="1"/>
            </a:lvl7pPr>
            <a:lvl8pPr marL="3657600" lvl="7" indent="-381000" algn="l">
              <a:lnSpc>
                <a:spcPct val="115000"/>
              </a:lnSpc>
              <a:spcBef>
                <a:spcPts val="1000"/>
              </a:spcBef>
              <a:spcAft>
                <a:spcPts val="0"/>
              </a:spcAft>
              <a:buSzPts val="2400"/>
              <a:buChar char="○"/>
              <a:defRPr sz="2400" i="1"/>
            </a:lvl8pPr>
            <a:lvl9pPr marL="4114800" lvl="8" indent="-381000" algn="l">
              <a:lnSpc>
                <a:spcPct val="115000"/>
              </a:lnSpc>
              <a:spcBef>
                <a:spcPts val="1000"/>
              </a:spcBef>
              <a:spcAft>
                <a:spcPts val="1000"/>
              </a:spcAft>
              <a:buSzPts val="2400"/>
              <a:buChar char="■"/>
              <a:defRPr sz="2400" i="1"/>
            </a:lvl9pPr>
          </a:lstStyle>
          <a:p>
            <a:endParaRPr/>
          </a:p>
        </p:txBody>
      </p:sp>
      <p:sp>
        <p:nvSpPr>
          <p:cNvPr id="28" name="Google Shape;28;p7"/>
          <p:cNvSpPr txBox="1"/>
          <p:nvPr/>
        </p:nvSpPr>
        <p:spPr>
          <a:xfrm>
            <a:off x="3851000" y="476575"/>
            <a:ext cx="1242300" cy="653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7200"/>
              <a:buFont typeface="Arial"/>
              <a:buNone/>
            </a:pPr>
            <a:r>
              <a:rPr lang="en" sz="7200" b="0" i="0" u="none" strike="noStrike" cap="none">
                <a:solidFill>
                  <a:schemeClr val="accent2"/>
                </a:solidFill>
                <a:latin typeface="Kalam"/>
                <a:ea typeface="Kalam"/>
                <a:cs typeface="Kalam"/>
                <a:sym typeface="Kalam"/>
              </a:rPr>
              <a:t>“</a:t>
            </a:r>
            <a:endParaRPr sz="7200" b="0" i="0" u="none" strike="noStrike" cap="none">
              <a:solidFill>
                <a:schemeClr val="accent2"/>
              </a:solidFill>
              <a:latin typeface="Kalam"/>
              <a:ea typeface="Kalam"/>
              <a:cs typeface="Kalam"/>
              <a:sym typeface="Kalam"/>
            </a:endParaRPr>
          </a:p>
        </p:txBody>
      </p:sp>
      <p:sp>
        <p:nvSpPr>
          <p:cNvPr id="29" name="Google Shape;29;p7"/>
          <p:cNvSpPr txBox="1">
            <a:spLocks noGrp="1"/>
          </p:cNvSpPr>
          <p:nvPr>
            <p:ph type="sldNum" idx="12"/>
          </p:nvPr>
        </p:nvSpPr>
        <p:spPr>
          <a:xfrm>
            <a:off x="152409" y="4749901"/>
            <a:ext cx="548700" cy="3936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Kalam"/>
                <a:ea typeface="Kalam"/>
                <a:cs typeface="Kalam"/>
                <a:sym typeface="Kalam"/>
              </a:defRPr>
            </a:lvl1pPr>
            <a:lvl2pPr marL="0" marR="0" lvl="1" indent="0" algn="l">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Kalam"/>
                <a:ea typeface="Kalam"/>
                <a:cs typeface="Kalam"/>
                <a:sym typeface="Kalam"/>
              </a:defRPr>
            </a:lvl2pPr>
            <a:lvl3pPr marL="0" marR="0" lvl="2" indent="0" algn="l">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Kalam"/>
                <a:ea typeface="Kalam"/>
                <a:cs typeface="Kalam"/>
                <a:sym typeface="Kalam"/>
              </a:defRPr>
            </a:lvl3pPr>
            <a:lvl4pPr marL="0" marR="0" lvl="3" indent="0" algn="l">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Kalam"/>
                <a:ea typeface="Kalam"/>
                <a:cs typeface="Kalam"/>
                <a:sym typeface="Kalam"/>
              </a:defRPr>
            </a:lvl4pPr>
            <a:lvl5pPr marL="0" marR="0" lvl="4" indent="0" algn="l">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Kalam"/>
                <a:ea typeface="Kalam"/>
                <a:cs typeface="Kalam"/>
                <a:sym typeface="Kalam"/>
              </a:defRPr>
            </a:lvl5pPr>
            <a:lvl6pPr marL="0" marR="0" lvl="5" indent="0" algn="l">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Kalam"/>
                <a:ea typeface="Kalam"/>
                <a:cs typeface="Kalam"/>
                <a:sym typeface="Kalam"/>
              </a:defRPr>
            </a:lvl6pPr>
            <a:lvl7pPr marL="0" marR="0" lvl="6" indent="0" algn="l">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Kalam"/>
                <a:ea typeface="Kalam"/>
                <a:cs typeface="Kalam"/>
                <a:sym typeface="Kalam"/>
              </a:defRPr>
            </a:lvl7pPr>
            <a:lvl8pPr marL="0" marR="0" lvl="7" indent="0" algn="l">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Kalam"/>
                <a:ea typeface="Kalam"/>
                <a:cs typeface="Kalam"/>
                <a:sym typeface="Kalam"/>
              </a:defRPr>
            </a:lvl8pPr>
            <a:lvl9pPr marL="0" marR="0" lvl="8" indent="0" algn="l">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Kalam"/>
                <a:ea typeface="Kalam"/>
                <a:cs typeface="Kalam"/>
                <a:sym typeface="Kalam"/>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2854150" y="205975"/>
            <a:ext cx="5832600" cy="8574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36" name="Google Shape;36;p9"/>
          <p:cNvSpPr txBox="1">
            <a:spLocks noGrp="1"/>
          </p:cNvSpPr>
          <p:nvPr>
            <p:ph type="body" idx="1"/>
          </p:nvPr>
        </p:nvSpPr>
        <p:spPr>
          <a:xfrm>
            <a:off x="2854150" y="1333125"/>
            <a:ext cx="1859400" cy="34596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1000"/>
              </a:spcBef>
              <a:spcAft>
                <a:spcPts val="0"/>
              </a:spcAft>
              <a:buSzPts val="1600"/>
              <a:buChar char="○"/>
              <a:defRPr sz="1600"/>
            </a:lvl2pPr>
            <a:lvl3pPr marL="1371600" lvl="2" indent="-330200" algn="l">
              <a:lnSpc>
                <a:spcPct val="115000"/>
              </a:lnSpc>
              <a:spcBef>
                <a:spcPts val="1000"/>
              </a:spcBef>
              <a:spcAft>
                <a:spcPts val="0"/>
              </a:spcAft>
              <a:buSzPts val="1600"/>
              <a:buChar char="■"/>
              <a:defRPr sz="1600"/>
            </a:lvl3pPr>
            <a:lvl4pPr marL="1828800" lvl="3" indent="-330200" algn="l">
              <a:lnSpc>
                <a:spcPct val="115000"/>
              </a:lnSpc>
              <a:spcBef>
                <a:spcPts val="1000"/>
              </a:spcBef>
              <a:spcAft>
                <a:spcPts val="0"/>
              </a:spcAft>
              <a:buSzPts val="1600"/>
              <a:buChar char="●"/>
              <a:defRPr sz="1600"/>
            </a:lvl4pPr>
            <a:lvl5pPr marL="2286000" lvl="4" indent="-330200" algn="l">
              <a:lnSpc>
                <a:spcPct val="115000"/>
              </a:lnSpc>
              <a:spcBef>
                <a:spcPts val="1000"/>
              </a:spcBef>
              <a:spcAft>
                <a:spcPts val="0"/>
              </a:spcAft>
              <a:buSzPts val="1600"/>
              <a:buChar char="○"/>
              <a:defRPr sz="1600"/>
            </a:lvl5pPr>
            <a:lvl6pPr marL="2743200" lvl="5" indent="-330200" algn="l">
              <a:lnSpc>
                <a:spcPct val="115000"/>
              </a:lnSpc>
              <a:spcBef>
                <a:spcPts val="1000"/>
              </a:spcBef>
              <a:spcAft>
                <a:spcPts val="0"/>
              </a:spcAft>
              <a:buSzPts val="1600"/>
              <a:buChar char="■"/>
              <a:defRPr sz="1600"/>
            </a:lvl6pPr>
            <a:lvl7pPr marL="3200400" lvl="6" indent="-330200" algn="l">
              <a:lnSpc>
                <a:spcPct val="115000"/>
              </a:lnSpc>
              <a:spcBef>
                <a:spcPts val="1000"/>
              </a:spcBef>
              <a:spcAft>
                <a:spcPts val="0"/>
              </a:spcAft>
              <a:buSzPts val="1600"/>
              <a:buChar char="●"/>
              <a:defRPr sz="1600"/>
            </a:lvl7pPr>
            <a:lvl8pPr marL="3657600" lvl="7" indent="-330200" algn="l">
              <a:lnSpc>
                <a:spcPct val="115000"/>
              </a:lnSpc>
              <a:spcBef>
                <a:spcPts val="1000"/>
              </a:spcBef>
              <a:spcAft>
                <a:spcPts val="0"/>
              </a:spcAft>
              <a:buSzPts val="1600"/>
              <a:buChar char="○"/>
              <a:defRPr sz="1600"/>
            </a:lvl8pPr>
            <a:lvl9pPr marL="4114800" lvl="8" indent="-330200" algn="l">
              <a:lnSpc>
                <a:spcPct val="115000"/>
              </a:lnSpc>
              <a:spcBef>
                <a:spcPts val="1000"/>
              </a:spcBef>
              <a:spcAft>
                <a:spcPts val="1000"/>
              </a:spcAft>
              <a:buSzPts val="1600"/>
              <a:buChar char="■"/>
              <a:defRPr sz="1600"/>
            </a:lvl9pPr>
          </a:lstStyle>
          <a:p>
            <a:endParaRPr/>
          </a:p>
        </p:txBody>
      </p:sp>
      <p:sp>
        <p:nvSpPr>
          <p:cNvPr id="37" name="Google Shape;37;p9"/>
          <p:cNvSpPr txBox="1">
            <a:spLocks noGrp="1"/>
          </p:cNvSpPr>
          <p:nvPr>
            <p:ph type="body" idx="2"/>
          </p:nvPr>
        </p:nvSpPr>
        <p:spPr>
          <a:xfrm>
            <a:off x="4808736" y="1333125"/>
            <a:ext cx="1859400" cy="34596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1000"/>
              </a:spcBef>
              <a:spcAft>
                <a:spcPts val="0"/>
              </a:spcAft>
              <a:buSzPts val="1600"/>
              <a:buChar char="○"/>
              <a:defRPr sz="1600"/>
            </a:lvl2pPr>
            <a:lvl3pPr marL="1371600" lvl="2" indent="-330200" algn="l">
              <a:lnSpc>
                <a:spcPct val="115000"/>
              </a:lnSpc>
              <a:spcBef>
                <a:spcPts val="1000"/>
              </a:spcBef>
              <a:spcAft>
                <a:spcPts val="0"/>
              </a:spcAft>
              <a:buSzPts val="1600"/>
              <a:buChar char="■"/>
              <a:defRPr sz="1600"/>
            </a:lvl3pPr>
            <a:lvl4pPr marL="1828800" lvl="3" indent="-330200" algn="l">
              <a:lnSpc>
                <a:spcPct val="115000"/>
              </a:lnSpc>
              <a:spcBef>
                <a:spcPts val="1000"/>
              </a:spcBef>
              <a:spcAft>
                <a:spcPts val="0"/>
              </a:spcAft>
              <a:buSzPts val="1600"/>
              <a:buChar char="●"/>
              <a:defRPr sz="1600"/>
            </a:lvl4pPr>
            <a:lvl5pPr marL="2286000" lvl="4" indent="-330200" algn="l">
              <a:lnSpc>
                <a:spcPct val="115000"/>
              </a:lnSpc>
              <a:spcBef>
                <a:spcPts val="1000"/>
              </a:spcBef>
              <a:spcAft>
                <a:spcPts val="0"/>
              </a:spcAft>
              <a:buSzPts val="1600"/>
              <a:buChar char="○"/>
              <a:defRPr sz="1600"/>
            </a:lvl5pPr>
            <a:lvl6pPr marL="2743200" lvl="5" indent="-330200" algn="l">
              <a:lnSpc>
                <a:spcPct val="115000"/>
              </a:lnSpc>
              <a:spcBef>
                <a:spcPts val="1000"/>
              </a:spcBef>
              <a:spcAft>
                <a:spcPts val="0"/>
              </a:spcAft>
              <a:buSzPts val="1600"/>
              <a:buChar char="■"/>
              <a:defRPr sz="1600"/>
            </a:lvl6pPr>
            <a:lvl7pPr marL="3200400" lvl="6" indent="-330200" algn="l">
              <a:lnSpc>
                <a:spcPct val="115000"/>
              </a:lnSpc>
              <a:spcBef>
                <a:spcPts val="1000"/>
              </a:spcBef>
              <a:spcAft>
                <a:spcPts val="0"/>
              </a:spcAft>
              <a:buSzPts val="1600"/>
              <a:buChar char="●"/>
              <a:defRPr sz="1600"/>
            </a:lvl7pPr>
            <a:lvl8pPr marL="3657600" lvl="7" indent="-330200" algn="l">
              <a:lnSpc>
                <a:spcPct val="115000"/>
              </a:lnSpc>
              <a:spcBef>
                <a:spcPts val="1000"/>
              </a:spcBef>
              <a:spcAft>
                <a:spcPts val="0"/>
              </a:spcAft>
              <a:buSzPts val="1600"/>
              <a:buChar char="○"/>
              <a:defRPr sz="1600"/>
            </a:lvl8pPr>
            <a:lvl9pPr marL="4114800" lvl="8" indent="-330200" algn="l">
              <a:lnSpc>
                <a:spcPct val="115000"/>
              </a:lnSpc>
              <a:spcBef>
                <a:spcPts val="1000"/>
              </a:spcBef>
              <a:spcAft>
                <a:spcPts val="1000"/>
              </a:spcAft>
              <a:buSzPts val="1600"/>
              <a:buChar char="■"/>
              <a:defRPr sz="1600"/>
            </a:lvl9pPr>
          </a:lstStyle>
          <a:p>
            <a:endParaRPr/>
          </a:p>
        </p:txBody>
      </p:sp>
      <p:sp>
        <p:nvSpPr>
          <p:cNvPr id="38" name="Google Shape;38;p9"/>
          <p:cNvSpPr txBox="1">
            <a:spLocks noGrp="1"/>
          </p:cNvSpPr>
          <p:nvPr>
            <p:ph type="body" idx="3"/>
          </p:nvPr>
        </p:nvSpPr>
        <p:spPr>
          <a:xfrm>
            <a:off x="6763323" y="1333125"/>
            <a:ext cx="1859400" cy="34596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1000"/>
              </a:spcBef>
              <a:spcAft>
                <a:spcPts val="0"/>
              </a:spcAft>
              <a:buSzPts val="1600"/>
              <a:buChar char="○"/>
              <a:defRPr sz="1600"/>
            </a:lvl2pPr>
            <a:lvl3pPr marL="1371600" lvl="2" indent="-330200" algn="l">
              <a:lnSpc>
                <a:spcPct val="115000"/>
              </a:lnSpc>
              <a:spcBef>
                <a:spcPts val="1000"/>
              </a:spcBef>
              <a:spcAft>
                <a:spcPts val="0"/>
              </a:spcAft>
              <a:buSzPts val="1600"/>
              <a:buChar char="■"/>
              <a:defRPr sz="1600"/>
            </a:lvl3pPr>
            <a:lvl4pPr marL="1828800" lvl="3" indent="-330200" algn="l">
              <a:lnSpc>
                <a:spcPct val="115000"/>
              </a:lnSpc>
              <a:spcBef>
                <a:spcPts val="1000"/>
              </a:spcBef>
              <a:spcAft>
                <a:spcPts val="0"/>
              </a:spcAft>
              <a:buSzPts val="1600"/>
              <a:buChar char="●"/>
              <a:defRPr sz="1600"/>
            </a:lvl4pPr>
            <a:lvl5pPr marL="2286000" lvl="4" indent="-330200" algn="l">
              <a:lnSpc>
                <a:spcPct val="115000"/>
              </a:lnSpc>
              <a:spcBef>
                <a:spcPts val="1000"/>
              </a:spcBef>
              <a:spcAft>
                <a:spcPts val="0"/>
              </a:spcAft>
              <a:buSzPts val="1600"/>
              <a:buChar char="○"/>
              <a:defRPr sz="1600"/>
            </a:lvl5pPr>
            <a:lvl6pPr marL="2743200" lvl="5" indent="-330200" algn="l">
              <a:lnSpc>
                <a:spcPct val="115000"/>
              </a:lnSpc>
              <a:spcBef>
                <a:spcPts val="1000"/>
              </a:spcBef>
              <a:spcAft>
                <a:spcPts val="0"/>
              </a:spcAft>
              <a:buSzPts val="1600"/>
              <a:buChar char="■"/>
              <a:defRPr sz="1600"/>
            </a:lvl6pPr>
            <a:lvl7pPr marL="3200400" lvl="6" indent="-330200" algn="l">
              <a:lnSpc>
                <a:spcPct val="115000"/>
              </a:lnSpc>
              <a:spcBef>
                <a:spcPts val="1000"/>
              </a:spcBef>
              <a:spcAft>
                <a:spcPts val="0"/>
              </a:spcAft>
              <a:buSzPts val="1600"/>
              <a:buChar char="●"/>
              <a:defRPr sz="1600"/>
            </a:lvl7pPr>
            <a:lvl8pPr marL="3657600" lvl="7" indent="-330200" algn="l">
              <a:lnSpc>
                <a:spcPct val="115000"/>
              </a:lnSpc>
              <a:spcBef>
                <a:spcPts val="1000"/>
              </a:spcBef>
              <a:spcAft>
                <a:spcPts val="0"/>
              </a:spcAft>
              <a:buSzPts val="1600"/>
              <a:buChar char="○"/>
              <a:defRPr sz="1600"/>
            </a:lvl8pPr>
            <a:lvl9pPr marL="4114800" lvl="8" indent="-330200" algn="l">
              <a:lnSpc>
                <a:spcPct val="115000"/>
              </a:lnSpc>
              <a:spcBef>
                <a:spcPts val="1000"/>
              </a:spcBef>
              <a:spcAft>
                <a:spcPts val="1000"/>
              </a:spcAft>
              <a:buSzPts val="1600"/>
              <a:buChar char="■"/>
              <a:defRPr sz="1600"/>
            </a:lvl9pPr>
          </a:lstStyle>
          <a:p>
            <a:endParaRPr/>
          </a:p>
        </p:txBody>
      </p:sp>
      <p:sp>
        <p:nvSpPr>
          <p:cNvPr id="39" name="Google Shape;39;p9"/>
          <p:cNvSpPr txBox="1">
            <a:spLocks noGrp="1"/>
          </p:cNvSpPr>
          <p:nvPr>
            <p:ph type="sldNum" idx="12"/>
          </p:nvPr>
        </p:nvSpPr>
        <p:spPr>
          <a:xfrm>
            <a:off x="152409" y="4749901"/>
            <a:ext cx="548700" cy="3936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1300"/>
              <a:buFont typeface="Arial"/>
              <a:buNone/>
              <a:defRPr sz="1300" b="0" i="0" u="none" strike="noStrike" cap="none">
                <a:solidFill>
                  <a:schemeClr val="lt1"/>
                </a:solidFill>
                <a:latin typeface="Kalam"/>
                <a:ea typeface="Kalam"/>
                <a:cs typeface="Kalam"/>
                <a:sym typeface="Kalam"/>
              </a:defRPr>
            </a:lvl1pPr>
            <a:lvl2pPr marL="0" marR="0" lvl="1" indent="0" algn="l">
              <a:lnSpc>
                <a:spcPct val="100000"/>
              </a:lnSpc>
              <a:spcBef>
                <a:spcPts val="0"/>
              </a:spcBef>
              <a:spcAft>
                <a:spcPts val="0"/>
              </a:spcAft>
              <a:buClr>
                <a:srgbClr val="000000"/>
              </a:buClr>
              <a:buSzPts val="1300"/>
              <a:buFont typeface="Arial"/>
              <a:buNone/>
              <a:defRPr sz="1300" b="0" i="0" u="none" strike="noStrike" cap="none">
                <a:solidFill>
                  <a:schemeClr val="lt1"/>
                </a:solidFill>
                <a:latin typeface="Kalam"/>
                <a:ea typeface="Kalam"/>
                <a:cs typeface="Kalam"/>
                <a:sym typeface="Kalam"/>
              </a:defRPr>
            </a:lvl2pPr>
            <a:lvl3pPr marL="0" marR="0" lvl="2" indent="0" algn="l">
              <a:lnSpc>
                <a:spcPct val="100000"/>
              </a:lnSpc>
              <a:spcBef>
                <a:spcPts val="0"/>
              </a:spcBef>
              <a:spcAft>
                <a:spcPts val="0"/>
              </a:spcAft>
              <a:buClr>
                <a:srgbClr val="000000"/>
              </a:buClr>
              <a:buSzPts val="1300"/>
              <a:buFont typeface="Arial"/>
              <a:buNone/>
              <a:defRPr sz="1300" b="0" i="0" u="none" strike="noStrike" cap="none">
                <a:solidFill>
                  <a:schemeClr val="lt1"/>
                </a:solidFill>
                <a:latin typeface="Kalam"/>
                <a:ea typeface="Kalam"/>
                <a:cs typeface="Kalam"/>
                <a:sym typeface="Kalam"/>
              </a:defRPr>
            </a:lvl3pPr>
            <a:lvl4pPr marL="0" marR="0" lvl="3" indent="0" algn="l">
              <a:lnSpc>
                <a:spcPct val="100000"/>
              </a:lnSpc>
              <a:spcBef>
                <a:spcPts val="0"/>
              </a:spcBef>
              <a:spcAft>
                <a:spcPts val="0"/>
              </a:spcAft>
              <a:buClr>
                <a:srgbClr val="000000"/>
              </a:buClr>
              <a:buSzPts val="1300"/>
              <a:buFont typeface="Arial"/>
              <a:buNone/>
              <a:defRPr sz="1300" b="0" i="0" u="none" strike="noStrike" cap="none">
                <a:solidFill>
                  <a:schemeClr val="lt1"/>
                </a:solidFill>
                <a:latin typeface="Kalam"/>
                <a:ea typeface="Kalam"/>
                <a:cs typeface="Kalam"/>
                <a:sym typeface="Kalam"/>
              </a:defRPr>
            </a:lvl4pPr>
            <a:lvl5pPr marL="0" marR="0" lvl="4" indent="0" algn="l">
              <a:lnSpc>
                <a:spcPct val="100000"/>
              </a:lnSpc>
              <a:spcBef>
                <a:spcPts val="0"/>
              </a:spcBef>
              <a:spcAft>
                <a:spcPts val="0"/>
              </a:spcAft>
              <a:buClr>
                <a:srgbClr val="000000"/>
              </a:buClr>
              <a:buSzPts val="1300"/>
              <a:buFont typeface="Arial"/>
              <a:buNone/>
              <a:defRPr sz="1300" b="0" i="0" u="none" strike="noStrike" cap="none">
                <a:solidFill>
                  <a:schemeClr val="lt1"/>
                </a:solidFill>
                <a:latin typeface="Kalam"/>
                <a:ea typeface="Kalam"/>
                <a:cs typeface="Kalam"/>
                <a:sym typeface="Kalam"/>
              </a:defRPr>
            </a:lvl5pPr>
            <a:lvl6pPr marL="0" marR="0" lvl="5" indent="0" algn="l">
              <a:lnSpc>
                <a:spcPct val="100000"/>
              </a:lnSpc>
              <a:spcBef>
                <a:spcPts val="0"/>
              </a:spcBef>
              <a:spcAft>
                <a:spcPts val="0"/>
              </a:spcAft>
              <a:buClr>
                <a:srgbClr val="000000"/>
              </a:buClr>
              <a:buSzPts val="1300"/>
              <a:buFont typeface="Arial"/>
              <a:buNone/>
              <a:defRPr sz="1300" b="0" i="0" u="none" strike="noStrike" cap="none">
                <a:solidFill>
                  <a:schemeClr val="lt1"/>
                </a:solidFill>
                <a:latin typeface="Kalam"/>
                <a:ea typeface="Kalam"/>
                <a:cs typeface="Kalam"/>
                <a:sym typeface="Kalam"/>
              </a:defRPr>
            </a:lvl6pPr>
            <a:lvl7pPr marL="0" marR="0" lvl="6" indent="0" algn="l">
              <a:lnSpc>
                <a:spcPct val="100000"/>
              </a:lnSpc>
              <a:spcBef>
                <a:spcPts val="0"/>
              </a:spcBef>
              <a:spcAft>
                <a:spcPts val="0"/>
              </a:spcAft>
              <a:buClr>
                <a:srgbClr val="000000"/>
              </a:buClr>
              <a:buSzPts val="1300"/>
              <a:buFont typeface="Arial"/>
              <a:buNone/>
              <a:defRPr sz="1300" b="0" i="0" u="none" strike="noStrike" cap="none">
                <a:solidFill>
                  <a:schemeClr val="lt1"/>
                </a:solidFill>
                <a:latin typeface="Kalam"/>
                <a:ea typeface="Kalam"/>
                <a:cs typeface="Kalam"/>
                <a:sym typeface="Kalam"/>
              </a:defRPr>
            </a:lvl7pPr>
            <a:lvl8pPr marL="0" marR="0" lvl="7" indent="0" algn="l">
              <a:lnSpc>
                <a:spcPct val="100000"/>
              </a:lnSpc>
              <a:spcBef>
                <a:spcPts val="0"/>
              </a:spcBef>
              <a:spcAft>
                <a:spcPts val="0"/>
              </a:spcAft>
              <a:buClr>
                <a:srgbClr val="000000"/>
              </a:buClr>
              <a:buSzPts val="1300"/>
              <a:buFont typeface="Arial"/>
              <a:buNone/>
              <a:defRPr sz="1300" b="0" i="0" u="none" strike="noStrike" cap="none">
                <a:solidFill>
                  <a:schemeClr val="lt1"/>
                </a:solidFill>
                <a:latin typeface="Kalam"/>
                <a:ea typeface="Kalam"/>
                <a:cs typeface="Kalam"/>
                <a:sym typeface="Kalam"/>
              </a:defRPr>
            </a:lvl8pPr>
            <a:lvl9pPr marL="0" marR="0" lvl="8" indent="0" algn="l">
              <a:lnSpc>
                <a:spcPct val="100000"/>
              </a:lnSpc>
              <a:spcBef>
                <a:spcPts val="0"/>
              </a:spcBef>
              <a:spcAft>
                <a:spcPts val="0"/>
              </a:spcAft>
              <a:buClr>
                <a:srgbClr val="000000"/>
              </a:buClr>
              <a:buSzPts val="1300"/>
              <a:buFont typeface="Arial"/>
              <a:buNone/>
              <a:defRPr sz="1300" b="0" i="0" u="none" strike="noStrike" cap="none">
                <a:solidFill>
                  <a:schemeClr val="lt1"/>
                </a:solidFill>
                <a:latin typeface="Kalam"/>
                <a:ea typeface="Kalam"/>
                <a:cs typeface="Kalam"/>
                <a:sym typeface="Kalam"/>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1 column" type="tx">
  <p:cSld name="Title + 1 column">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4115700" y="205975"/>
            <a:ext cx="4571100" cy="857400"/>
          </a:xfrm>
          <a:prstGeom prst="rect">
            <a:avLst/>
          </a:prstGeom>
        </p:spPr>
        <p:txBody>
          <a:bodyPr spcFirstLastPara="1" wrap="square" lIns="0" tIns="0" rIns="0" bIns="0"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1" name="Google Shape;21;p5"/>
          <p:cNvSpPr txBox="1">
            <a:spLocks noGrp="1"/>
          </p:cNvSpPr>
          <p:nvPr>
            <p:ph type="body" idx="1"/>
          </p:nvPr>
        </p:nvSpPr>
        <p:spPr>
          <a:xfrm>
            <a:off x="4115700" y="1338300"/>
            <a:ext cx="4571100" cy="3411600"/>
          </a:xfrm>
          <a:prstGeom prst="rect">
            <a:avLst/>
          </a:prstGeom>
        </p:spPr>
        <p:txBody>
          <a:bodyPr spcFirstLastPara="1" wrap="square" lIns="0" tIns="0" rIns="0" bIns="0" anchor="t" anchorCtr="0">
            <a:noAutofit/>
          </a:bodyPr>
          <a:lstStyle>
            <a:lvl1pPr marL="457200" lvl="0" indent="-355600">
              <a:spcBef>
                <a:spcPts val="0"/>
              </a:spcBef>
              <a:spcAft>
                <a:spcPts val="0"/>
              </a:spcAft>
              <a:buSzPts val="2000"/>
              <a:buChar char="⪢"/>
              <a:defRPr/>
            </a:lvl1pPr>
            <a:lvl2pPr marL="914400" lvl="1" indent="-355600">
              <a:spcBef>
                <a:spcPts val="1000"/>
              </a:spcBef>
              <a:spcAft>
                <a:spcPts val="0"/>
              </a:spcAft>
              <a:buSzPts val="2000"/>
              <a:buChar char="○"/>
              <a:defRPr/>
            </a:lvl2pPr>
            <a:lvl3pPr marL="1371600" lvl="2" indent="-355600">
              <a:spcBef>
                <a:spcPts val="1000"/>
              </a:spcBef>
              <a:spcAft>
                <a:spcPts val="0"/>
              </a:spcAft>
              <a:buSzPts val="2000"/>
              <a:buChar char="■"/>
              <a:defRPr/>
            </a:lvl3pPr>
            <a:lvl4pPr marL="1828800" lvl="3" indent="-355600">
              <a:spcBef>
                <a:spcPts val="1000"/>
              </a:spcBef>
              <a:spcAft>
                <a:spcPts val="0"/>
              </a:spcAft>
              <a:buSzPts val="2000"/>
              <a:buChar char="●"/>
              <a:defRPr/>
            </a:lvl4pPr>
            <a:lvl5pPr marL="2286000" lvl="4" indent="-355600">
              <a:spcBef>
                <a:spcPts val="1000"/>
              </a:spcBef>
              <a:spcAft>
                <a:spcPts val="0"/>
              </a:spcAft>
              <a:buSzPts val="2000"/>
              <a:buChar char="○"/>
              <a:defRPr/>
            </a:lvl5pPr>
            <a:lvl6pPr marL="2743200" lvl="5" indent="-355600">
              <a:spcBef>
                <a:spcPts val="1000"/>
              </a:spcBef>
              <a:spcAft>
                <a:spcPts val="0"/>
              </a:spcAft>
              <a:buSzPts val="2000"/>
              <a:buChar char="■"/>
              <a:defRPr/>
            </a:lvl6pPr>
            <a:lvl7pPr marL="3200400" lvl="6" indent="-355600">
              <a:spcBef>
                <a:spcPts val="1000"/>
              </a:spcBef>
              <a:spcAft>
                <a:spcPts val="0"/>
              </a:spcAft>
              <a:buSzPts val="2000"/>
              <a:buChar char="●"/>
              <a:defRPr/>
            </a:lvl7pPr>
            <a:lvl8pPr marL="3657600" lvl="7" indent="-355600">
              <a:spcBef>
                <a:spcPts val="1000"/>
              </a:spcBef>
              <a:spcAft>
                <a:spcPts val="0"/>
              </a:spcAft>
              <a:buSzPts val="2000"/>
              <a:buChar char="○"/>
              <a:defRPr/>
            </a:lvl8pPr>
            <a:lvl9pPr marL="4114800" lvl="8" indent="-355600">
              <a:spcBef>
                <a:spcPts val="1000"/>
              </a:spcBef>
              <a:spcAft>
                <a:spcPts val="1000"/>
              </a:spcAft>
              <a:buSzPts val="2000"/>
              <a:buChar char="■"/>
              <a:defRPr/>
            </a:lvl9pPr>
          </a:lstStyle>
          <a:p>
            <a:endParaRPr/>
          </a:p>
        </p:txBody>
      </p:sp>
      <p:sp>
        <p:nvSpPr>
          <p:cNvPr id="22" name="Google Shape;22;p5"/>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74936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9"/>
          <p:cNvSpPr txBox="1">
            <a:spLocks noGrp="1"/>
          </p:cNvSpPr>
          <p:nvPr>
            <p:ph type="body" idx="1"/>
          </p:nvPr>
        </p:nvSpPr>
        <p:spPr>
          <a:xfrm>
            <a:off x="4115700" y="4406300"/>
            <a:ext cx="4571100" cy="519600"/>
          </a:xfrm>
          <a:prstGeom prst="rect">
            <a:avLst/>
          </a:prstGeom>
        </p:spPr>
        <p:txBody>
          <a:bodyPr spcFirstLastPara="1" wrap="square" lIns="0" tIns="0" rIns="0" bIns="0" anchor="t" anchorCtr="0">
            <a:noAutofit/>
          </a:bodyPr>
          <a:lstStyle>
            <a:lvl1pPr marL="457200" lvl="0" indent="-228600">
              <a:spcBef>
                <a:spcPts val="360"/>
              </a:spcBef>
              <a:spcAft>
                <a:spcPts val="1000"/>
              </a:spcAft>
              <a:buSzPts val="1600"/>
              <a:buNone/>
              <a:defRPr sz="1600"/>
            </a:lvl1pPr>
          </a:lstStyle>
          <a:p>
            <a:endParaRPr/>
          </a:p>
        </p:txBody>
      </p:sp>
      <p:sp>
        <p:nvSpPr>
          <p:cNvPr id="39" name="Google Shape;39;p9"/>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739264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AF175-02E6-473B-9B4E-179C7E9B6B7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FA794A04-3765-43C6-A742-1BF75456378D}"/>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F155F57-C5EF-4DD7-B7A0-BC1C4F2079D2}"/>
              </a:ext>
            </a:extLst>
          </p:cNvPr>
          <p:cNvSpPr>
            <a:spLocks noGrp="1"/>
          </p:cNvSpPr>
          <p:nvPr>
            <p:ph type="dt" sz="half" idx="10"/>
          </p:nvPr>
        </p:nvSpPr>
        <p:spPr/>
        <p:txBody>
          <a:bodyPr/>
          <a:lstStyle/>
          <a:p>
            <a:fld id="{01B78D95-0127-464C-8323-72B54E108EF1}" type="datetimeFigureOut">
              <a:rPr lang="en-IN" smtClean="0"/>
              <a:t>02-08-2020</a:t>
            </a:fld>
            <a:endParaRPr lang="en-IN"/>
          </a:p>
        </p:txBody>
      </p:sp>
      <p:sp>
        <p:nvSpPr>
          <p:cNvPr id="5" name="Footer Placeholder 4">
            <a:extLst>
              <a:ext uri="{FF2B5EF4-FFF2-40B4-BE49-F238E27FC236}">
                <a16:creationId xmlns:a16="http://schemas.microsoft.com/office/drawing/2014/main" id="{D80DC97F-3F29-49D1-8984-96536CAA66E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61D9A76-FD9C-45BB-83C4-29833A5CBB63}"/>
              </a:ext>
            </a:extLst>
          </p:cNvPr>
          <p:cNvSpPr>
            <a:spLocks noGrp="1"/>
          </p:cNvSpPr>
          <p:nvPr>
            <p:ph type="sldNum" sz="quarter" idx="12"/>
          </p:nvPr>
        </p:nvSpPr>
        <p:spPr/>
        <p:txBody>
          <a:bodyPr/>
          <a:lstStyle/>
          <a:p>
            <a:fld id="{A004385B-D299-46B2-85E6-294217430E65}" type="slidenum">
              <a:rPr lang="en-IN" smtClean="0"/>
              <a:t>‹#›</a:t>
            </a:fld>
            <a:endParaRPr lang="en-IN"/>
          </a:p>
        </p:txBody>
      </p:sp>
    </p:spTree>
    <p:extLst>
      <p:ext uri="{BB962C8B-B14F-4D97-AF65-F5344CB8AC3E}">
        <p14:creationId xmlns:p14="http://schemas.microsoft.com/office/powerpoint/2010/main" val="23838900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15700" y="205975"/>
            <a:ext cx="4571100" cy="85740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accent3"/>
              </a:buClr>
              <a:buSzPts val="2000"/>
              <a:buFont typeface="Kalam"/>
              <a:buNone/>
              <a:defRPr sz="2000" b="0" i="0" u="none" strike="noStrike" cap="none">
                <a:solidFill>
                  <a:schemeClr val="accent3"/>
                </a:solidFill>
                <a:latin typeface="Kalam"/>
                <a:ea typeface="Kalam"/>
                <a:cs typeface="Kalam"/>
                <a:sym typeface="Kalam"/>
              </a:defRPr>
            </a:lvl1pPr>
            <a:lvl2pPr marR="0" lvl="1" algn="l" rtl="0">
              <a:lnSpc>
                <a:spcPct val="100000"/>
              </a:lnSpc>
              <a:spcBef>
                <a:spcPts val="0"/>
              </a:spcBef>
              <a:spcAft>
                <a:spcPts val="0"/>
              </a:spcAft>
              <a:buClr>
                <a:schemeClr val="accent3"/>
              </a:buClr>
              <a:buSzPts val="2000"/>
              <a:buFont typeface="Kalam"/>
              <a:buNone/>
              <a:defRPr sz="2000" b="0" i="0" u="none" strike="noStrike" cap="none">
                <a:solidFill>
                  <a:schemeClr val="accent3"/>
                </a:solidFill>
                <a:latin typeface="Kalam"/>
                <a:ea typeface="Kalam"/>
                <a:cs typeface="Kalam"/>
                <a:sym typeface="Kalam"/>
              </a:defRPr>
            </a:lvl2pPr>
            <a:lvl3pPr marR="0" lvl="2" algn="l" rtl="0">
              <a:lnSpc>
                <a:spcPct val="100000"/>
              </a:lnSpc>
              <a:spcBef>
                <a:spcPts val="0"/>
              </a:spcBef>
              <a:spcAft>
                <a:spcPts val="0"/>
              </a:spcAft>
              <a:buClr>
                <a:schemeClr val="accent3"/>
              </a:buClr>
              <a:buSzPts val="2000"/>
              <a:buFont typeface="Kalam"/>
              <a:buNone/>
              <a:defRPr sz="2000" b="0" i="0" u="none" strike="noStrike" cap="none">
                <a:solidFill>
                  <a:schemeClr val="accent3"/>
                </a:solidFill>
                <a:latin typeface="Kalam"/>
                <a:ea typeface="Kalam"/>
                <a:cs typeface="Kalam"/>
                <a:sym typeface="Kalam"/>
              </a:defRPr>
            </a:lvl3pPr>
            <a:lvl4pPr marR="0" lvl="3" algn="l" rtl="0">
              <a:lnSpc>
                <a:spcPct val="100000"/>
              </a:lnSpc>
              <a:spcBef>
                <a:spcPts val="0"/>
              </a:spcBef>
              <a:spcAft>
                <a:spcPts val="0"/>
              </a:spcAft>
              <a:buClr>
                <a:schemeClr val="accent3"/>
              </a:buClr>
              <a:buSzPts val="2000"/>
              <a:buFont typeface="Kalam"/>
              <a:buNone/>
              <a:defRPr sz="2000" b="0" i="0" u="none" strike="noStrike" cap="none">
                <a:solidFill>
                  <a:schemeClr val="accent3"/>
                </a:solidFill>
                <a:latin typeface="Kalam"/>
                <a:ea typeface="Kalam"/>
                <a:cs typeface="Kalam"/>
                <a:sym typeface="Kalam"/>
              </a:defRPr>
            </a:lvl4pPr>
            <a:lvl5pPr marR="0" lvl="4" algn="l" rtl="0">
              <a:lnSpc>
                <a:spcPct val="100000"/>
              </a:lnSpc>
              <a:spcBef>
                <a:spcPts val="0"/>
              </a:spcBef>
              <a:spcAft>
                <a:spcPts val="0"/>
              </a:spcAft>
              <a:buClr>
                <a:schemeClr val="accent3"/>
              </a:buClr>
              <a:buSzPts val="2000"/>
              <a:buFont typeface="Kalam"/>
              <a:buNone/>
              <a:defRPr sz="2000" b="0" i="0" u="none" strike="noStrike" cap="none">
                <a:solidFill>
                  <a:schemeClr val="accent3"/>
                </a:solidFill>
                <a:latin typeface="Kalam"/>
                <a:ea typeface="Kalam"/>
                <a:cs typeface="Kalam"/>
                <a:sym typeface="Kalam"/>
              </a:defRPr>
            </a:lvl5pPr>
            <a:lvl6pPr marR="0" lvl="5" algn="l" rtl="0">
              <a:lnSpc>
                <a:spcPct val="100000"/>
              </a:lnSpc>
              <a:spcBef>
                <a:spcPts val="0"/>
              </a:spcBef>
              <a:spcAft>
                <a:spcPts val="0"/>
              </a:spcAft>
              <a:buClr>
                <a:schemeClr val="accent3"/>
              </a:buClr>
              <a:buSzPts val="2000"/>
              <a:buFont typeface="Kalam"/>
              <a:buNone/>
              <a:defRPr sz="2000" b="0" i="0" u="none" strike="noStrike" cap="none">
                <a:solidFill>
                  <a:schemeClr val="accent3"/>
                </a:solidFill>
                <a:latin typeface="Kalam"/>
                <a:ea typeface="Kalam"/>
                <a:cs typeface="Kalam"/>
                <a:sym typeface="Kalam"/>
              </a:defRPr>
            </a:lvl6pPr>
            <a:lvl7pPr marR="0" lvl="6" algn="l" rtl="0">
              <a:lnSpc>
                <a:spcPct val="100000"/>
              </a:lnSpc>
              <a:spcBef>
                <a:spcPts val="0"/>
              </a:spcBef>
              <a:spcAft>
                <a:spcPts val="0"/>
              </a:spcAft>
              <a:buClr>
                <a:schemeClr val="accent3"/>
              </a:buClr>
              <a:buSzPts val="2000"/>
              <a:buFont typeface="Kalam"/>
              <a:buNone/>
              <a:defRPr sz="2000" b="0" i="0" u="none" strike="noStrike" cap="none">
                <a:solidFill>
                  <a:schemeClr val="accent3"/>
                </a:solidFill>
                <a:latin typeface="Kalam"/>
                <a:ea typeface="Kalam"/>
                <a:cs typeface="Kalam"/>
                <a:sym typeface="Kalam"/>
              </a:defRPr>
            </a:lvl7pPr>
            <a:lvl8pPr marR="0" lvl="7" algn="l" rtl="0">
              <a:lnSpc>
                <a:spcPct val="100000"/>
              </a:lnSpc>
              <a:spcBef>
                <a:spcPts val="0"/>
              </a:spcBef>
              <a:spcAft>
                <a:spcPts val="0"/>
              </a:spcAft>
              <a:buClr>
                <a:schemeClr val="accent3"/>
              </a:buClr>
              <a:buSzPts val="2000"/>
              <a:buFont typeface="Kalam"/>
              <a:buNone/>
              <a:defRPr sz="2000" b="0" i="0" u="none" strike="noStrike" cap="none">
                <a:solidFill>
                  <a:schemeClr val="accent3"/>
                </a:solidFill>
                <a:latin typeface="Kalam"/>
                <a:ea typeface="Kalam"/>
                <a:cs typeface="Kalam"/>
                <a:sym typeface="Kalam"/>
              </a:defRPr>
            </a:lvl8pPr>
            <a:lvl9pPr marR="0" lvl="8" algn="l" rtl="0">
              <a:lnSpc>
                <a:spcPct val="100000"/>
              </a:lnSpc>
              <a:spcBef>
                <a:spcPts val="0"/>
              </a:spcBef>
              <a:spcAft>
                <a:spcPts val="0"/>
              </a:spcAft>
              <a:buClr>
                <a:schemeClr val="accent3"/>
              </a:buClr>
              <a:buSzPts val="2000"/>
              <a:buFont typeface="Kalam"/>
              <a:buNone/>
              <a:defRPr sz="2000" b="0" i="0" u="none" strike="noStrike" cap="none">
                <a:solidFill>
                  <a:schemeClr val="accent3"/>
                </a:solidFill>
                <a:latin typeface="Kalam"/>
                <a:ea typeface="Kalam"/>
                <a:cs typeface="Kalam"/>
                <a:sym typeface="Kalam"/>
              </a:defRPr>
            </a:lvl9pPr>
          </a:lstStyle>
          <a:p>
            <a:endParaRPr/>
          </a:p>
        </p:txBody>
      </p:sp>
      <p:sp>
        <p:nvSpPr>
          <p:cNvPr id="7" name="Google Shape;7;p1"/>
          <p:cNvSpPr txBox="1">
            <a:spLocks noGrp="1"/>
          </p:cNvSpPr>
          <p:nvPr>
            <p:ph type="body" idx="1"/>
          </p:nvPr>
        </p:nvSpPr>
        <p:spPr>
          <a:xfrm>
            <a:off x="4115700" y="1338300"/>
            <a:ext cx="4571100" cy="34116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0"/>
              </a:spcBef>
              <a:spcAft>
                <a:spcPts val="0"/>
              </a:spcAft>
              <a:buClr>
                <a:schemeClr val="accent4"/>
              </a:buClr>
              <a:buSzPts val="2000"/>
              <a:buFont typeface="Merriweather"/>
              <a:buChar char="⪢"/>
              <a:defRPr sz="2000" b="0" i="0" u="none" strike="noStrike" cap="none">
                <a:solidFill>
                  <a:schemeClr val="dk1"/>
                </a:solidFill>
                <a:latin typeface="Merriweather"/>
                <a:ea typeface="Merriweather"/>
                <a:cs typeface="Merriweather"/>
                <a:sym typeface="Merriweather"/>
              </a:defRPr>
            </a:lvl1pPr>
            <a:lvl2pPr marL="914400" marR="0" lvl="1" indent="-355600" algn="l" rtl="0">
              <a:lnSpc>
                <a:spcPct val="115000"/>
              </a:lnSpc>
              <a:spcBef>
                <a:spcPts val="1000"/>
              </a:spcBef>
              <a:spcAft>
                <a:spcPts val="0"/>
              </a:spcAft>
              <a:buClr>
                <a:schemeClr val="accent4"/>
              </a:buClr>
              <a:buSzPts val="2000"/>
              <a:buFont typeface="Merriweather"/>
              <a:buChar char="○"/>
              <a:defRPr sz="2000" b="0" i="0" u="none" strike="noStrike" cap="none">
                <a:solidFill>
                  <a:schemeClr val="dk1"/>
                </a:solidFill>
                <a:latin typeface="Merriweather"/>
                <a:ea typeface="Merriweather"/>
                <a:cs typeface="Merriweather"/>
                <a:sym typeface="Merriweather"/>
              </a:defRPr>
            </a:lvl2pPr>
            <a:lvl3pPr marL="1371600" marR="0" lvl="2" indent="-355600" algn="l" rtl="0">
              <a:lnSpc>
                <a:spcPct val="115000"/>
              </a:lnSpc>
              <a:spcBef>
                <a:spcPts val="1000"/>
              </a:spcBef>
              <a:spcAft>
                <a:spcPts val="0"/>
              </a:spcAft>
              <a:buClr>
                <a:schemeClr val="accent4"/>
              </a:buClr>
              <a:buSzPts val="2000"/>
              <a:buFont typeface="Merriweather"/>
              <a:buChar char="■"/>
              <a:defRPr sz="2000" b="0" i="0" u="none" strike="noStrike" cap="none">
                <a:solidFill>
                  <a:schemeClr val="dk1"/>
                </a:solidFill>
                <a:latin typeface="Merriweather"/>
                <a:ea typeface="Merriweather"/>
                <a:cs typeface="Merriweather"/>
                <a:sym typeface="Merriweather"/>
              </a:defRPr>
            </a:lvl3pPr>
            <a:lvl4pPr marL="1828800" marR="0" lvl="3" indent="-355600" algn="l" rtl="0">
              <a:lnSpc>
                <a:spcPct val="115000"/>
              </a:lnSpc>
              <a:spcBef>
                <a:spcPts val="1000"/>
              </a:spcBef>
              <a:spcAft>
                <a:spcPts val="0"/>
              </a:spcAft>
              <a:buClr>
                <a:schemeClr val="dk1"/>
              </a:buClr>
              <a:buSzPts val="2000"/>
              <a:buFont typeface="Merriweather"/>
              <a:buChar char="●"/>
              <a:defRPr sz="2000" b="0" i="0" u="none" strike="noStrike" cap="none">
                <a:solidFill>
                  <a:schemeClr val="dk1"/>
                </a:solidFill>
                <a:latin typeface="Merriweather"/>
                <a:ea typeface="Merriweather"/>
                <a:cs typeface="Merriweather"/>
                <a:sym typeface="Merriweather"/>
              </a:defRPr>
            </a:lvl4pPr>
            <a:lvl5pPr marL="2286000" marR="0" lvl="4" indent="-355600" algn="l" rtl="0">
              <a:lnSpc>
                <a:spcPct val="115000"/>
              </a:lnSpc>
              <a:spcBef>
                <a:spcPts val="1000"/>
              </a:spcBef>
              <a:spcAft>
                <a:spcPts val="0"/>
              </a:spcAft>
              <a:buClr>
                <a:schemeClr val="dk1"/>
              </a:buClr>
              <a:buSzPts val="2000"/>
              <a:buFont typeface="Merriweather"/>
              <a:buChar char="○"/>
              <a:defRPr sz="2000" b="0" i="0" u="none" strike="noStrike" cap="none">
                <a:solidFill>
                  <a:schemeClr val="dk1"/>
                </a:solidFill>
                <a:latin typeface="Merriweather"/>
                <a:ea typeface="Merriweather"/>
                <a:cs typeface="Merriweather"/>
                <a:sym typeface="Merriweather"/>
              </a:defRPr>
            </a:lvl5pPr>
            <a:lvl6pPr marL="2743200" marR="0" lvl="5" indent="-355600" algn="l" rtl="0">
              <a:lnSpc>
                <a:spcPct val="115000"/>
              </a:lnSpc>
              <a:spcBef>
                <a:spcPts val="1000"/>
              </a:spcBef>
              <a:spcAft>
                <a:spcPts val="0"/>
              </a:spcAft>
              <a:buClr>
                <a:schemeClr val="dk1"/>
              </a:buClr>
              <a:buSzPts val="2000"/>
              <a:buFont typeface="Merriweather"/>
              <a:buChar char="■"/>
              <a:defRPr sz="2000" b="0" i="0" u="none" strike="noStrike" cap="none">
                <a:solidFill>
                  <a:schemeClr val="dk1"/>
                </a:solidFill>
                <a:latin typeface="Merriweather"/>
                <a:ea typeface="Merriweather"/>
                <a:cs typeface="Merriweather"/>
                <a:sym typeface="Merriweather"/>
              </a:defRPr>
            </a:lvl6pPr>
            <a:lvl7pPr marL="3200400" marR="0" lvl="6" indent="-355600" algn="l" rtl="0">
              <a:lnSpc>
                <a:spcPct val="115000"/>
              </a:lnSpc>
              <a:spcBef>
                <a:spcPts val="1000"/>
              </a:spcBef>
              <a:spcAft>
                <a:spcPts val="0"/>
              </a:spcAft>
              <a:buClr>
                <a:schemeClr val="dk1"/>
              </a:buClr>
              <a:buSzPts val="2000"/>
              <a:buFont typeface="Merriweather"/>
              <a:buChar char="●"/>
              <a:defRPr sz="2000" b="0" i="0" u="none" strike="noStrike" cap="none">
                <a:solidFill>
                  <a:schemeClr val="dk1"/>
                </a:solidFill>
                <a:latin typeface="Merriweather"/>
                <a:ea typeface="Merriweather"/>
                <a:cs typeface="Merriweather"/>
                <a:sym typeface="Merriweather"/>
              </a:defRPr>
            </a:lvl7pPr>
            <a:lvl8pPr marL="3657600" marR="0" lvl="7" indent="-355600" algn="l" rtl="0">
              <a:lnSpc>
                <a:spcPct val="115000"/>
              </a:lnSpc>
              <a:spcBef>
                <a:spcPts val="1000"/>
              </a:spcBef>
              <a:spcAft>
                <a:spcPts val="0"/>
              </a:spcAft>
              <a:buClr>
                <a:schemeClr val="dk1"/>
              </a:buClr>
              <a:buSzPts val="2000"/>
              <a:buFont typeface="Merriweather"/>
              <a:buChar char="○"/>
              <a:defRPr sz="2000" b="0" i="0" u="none" strike="noStrike" cap="none">
                <a:solidFill>
                  <a:schemeClr val="dk1"/>
                </a:solidFill>
                <a:latin typeface="Merriweather"/>
                <a:ea typeface="Merriweather"/>
                <a:cs typeface="Merriweather"/>
                <a:sym typeface="Merriweather"/>
              </a:defRPr>
            </a:lvl8pPr>
            <a:lvl9pPr marL="4114800" marR="0" lvl="8" indent="-355600" algn="l" rtl="0">
              <a:lnSpc>
                <a:spcPct val="115000"/>
              </a:lnSpc>
              <a:spcBef>
                <a:spcPts val="1000"/>
              </a:spcBef>
              <a:spcAft>
                <a:spcPts val="1000"/>
              </a:spcAft>
              <a:buClr>
                <a:schemeClr val="dk1"/>
              </a:buClr>
              <a:buSzPts val="2000"/>
              <a:buFont typeface="Merriweather"/>
              <a:buChar char="■"/>
              <a:defRPr sz="2000" b="0" i="0" u="none" strike="noStrike" cap="none">
                <a:solidFill>
                  <a:schemeClr val="dk1"/>
                </a:solidFill>
                <a:latin typeface="Merriweather"/>
                <a:ea typeface="Merriweather"/>
                <a:cs typeface="Merriweather"/>
                <a:sym typeface="Merriweather"/>
              </a:defRPr>
            </a:lvl9pPr>
          </a:lstStyle>
          <a:p>
            <a:endParaRPr/>
          </a:p>
        </p:txBody>
      </p:sp>
      <p:sp>
        <p:nvSpPr>
          <p:cNvPr id="8" name="Google Shape;8;p1"/>
          <p:cNvSpPr txBox="1">
            <a:spLocks noGrp="1"/>
          </p:cNvSpPr>
          <p:nvPr>
            <p:ph type="sldNum" idx="12"/>
          </p:nvPr>
        </p:nvSpPr>
        <p:spPr>
          <a:xfrm>
            <a:off x="152409" y="4749901"/>
            <a:ext cx="548700" cy="393600"/>
          </a:xfrm>
          <a:prstGeom prst="rect">
            <a:avLst/>
          </a:prstGeom>
          <a:noFill/>
          <a:ln>
            <a:noFill/>
          </a:ln>
        </p:spPr>
        <p:txBody>
          <a:bodyPr spcFirstLastPara="1" wrap="square" lIns="0" tIns="0" rIns="0" bIns="0" anchor="ctr" anchorCtr="0">
            <a:noAutofit/>
          </a:bodyPr>
          <a:lstStyle>
            <a:lvl1pPr marL="0" marR="0" lvl="0" indent="0" algn="l"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Kalam"/>
                <a:ea typeface="Kalam"/>
                <a:cs typeface="Kalam"/>
                <a:sym typeface="Kalam"/>
              </a:defRPr>
            </a:lvl1pPr>
            <a:lvl2pPr marL="0" marR="0" lvl="1" indent="0" algn="l"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Kalam"/>
                <a:ea typeface="Kalam"/>
                <a:cs typeface="Kalam"/>
                <a:sym typeface="Kalam"/>
              </a:defRPr>
            </a:lvl2pPr>
            <a:lvl3pPr marL="0" marR="0" lvl="2" indent="0" algn="l"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Kalam"/>
                <a:ea typeface="Kalam"/>
                <a:cs typeface="Kalam"/>
                <a:sym typeface="Kalam"/>
              </a:defRPr>
            </a:lvl3pPr>
            <a:lvl4pPr marL="0" marR="0" lvl="3" indent="0" algn="l"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Kalam"/>
                <a:ea typeface="Kalam"/>
                <a:cs typeface="Kalam"/>
                <a:sym typeface="Kalam"/>
              </a:defRPr>
            </a:lvl4pPr>
            <a:lvl5pPr marL="0" marR="0" lvl="4" indent="0" algn="l"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Kalam"/>
                <a:ea typeface="Kalam"/>
                <a:cs typeface="Kalam"/>
                <a:sym typeface="Kalam"/>
              </a:defRPr>
            </a:lvl5pPr>
            <a:lvl6pPr marL="0" marR="0" lvl="5" indent="0" algn="l"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Kalam"/>
                <a:ea typeface="Kalam"/>
                <a:cs typeface="Kalam"/>
                <a:sym typeface="Kalam"/>
              </a:defRPr>
            </a:lvl6pPr>
            <a:lvl7pPr marL="0" marR="0" lvl="6" indent="0" algn="l"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Kalam"/>
                <a:ea typeface="Kalam"/>
                <a:cs typeface="Kalam"/>
                <a:sym typeface="Kalam"/>
              </a:defRPr>
            </a:lvl7pPr>
            <a:lvl8pPr marL="0" marR="0" lvl="7" indent="0" algn="l"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Kalam"/>
                <a:ea typeface="Kalam"/>
                <a:cs typeface="Kalam"/>
                <a:sym typeface="Kalam"/>
              </a:defRPr>
            </a:lvl8pPr>
            <a:lvl9pPr marL="0" marR="0" lvl="8" indent="0" algn="l"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Kalam"/>
                <a:ea typeface="Kalam"/>
                <a:cs typeface="Kalam"/>
                <a:sym typeface="Kalam"/>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9" r:id="rId7"/>
    <p:sldLayoutId id="2147483660" r:id="rId8"/>
    <p:sldLayoutId id="2147483661" r:id="rId9"/>
    <p:sldLayoutId id="2147483662"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hyperlink" Target="https://www.thequint.com/explainers/stubble-burning-delhi-air-pollution-smog" TargetMode="External"/><Relationship Id="rId13" Type="http://schemas.openxmlformats.org/officeDocument/2006/relationships/hyperlink" Target="https://www.gov.mb.ca/agriculture/crops/crop-residue-burning-program/why-do-farmers-burn.html" TargetMode="External"/><Relationship Id="rId3" Type="http://schemas.openxmlformats.org/officeDocument/2006/relationships/hyperlink" Target="https://www.thehindubusinessline.com/economy/agri-business/average-farm-landholding-size-shrinks-to-11-ha/article24719240.ece" TargetMode="External"/><Relationship Id="rId7" Type="http://schemas.openxmlformats.org/officeDocument/2006/relationships/hyperlink" Target="https://www.dw.com/en/india-pollution-how-a-farming-revolution-could-solve-stubble-burning/a-51166417" TargetMode="External"/><Relationship Id="rId12" Type="http://schemas.openxmlformats.org/officeDocument/2006/relationships/hyperlink" Target="https://en.wikipedia.org/wiki/Stubble_burning"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hyperlink" Target="https://www.drishtiias.com/daily-updates/daily-news-editorials/stubble-burning-2" TargetMode="External"/><Relationship Id="rId11" Type="http://schemas.openxmlformats.org/officeDocument/2006/relationships/hyperlink" Target="https://economictimes.indiatimes.com/news/economy/agriculture/centre-to-come-out-with-permanent-solution-to-stubble-burning-mos-agriculture/articleshow/72294049.cms?from=mdr" TargetMode="External"/><Relationship Id="rId5" Type="http://schemas.openxmlformats.org/officeDocument/2006/relationships/hyperlink" Target="https://timesofindia.indiatimes.com/blogs/toi-edit-page/manage-stubble-to-control-air-pollution-recycling-it-can-reduce-weedicide-use-by-70-and-water-use-by-40/" TargetMode="External"/><Relationship Id="rId10" Type="http://schemas.openxmlformats.org/officeDocument/2006/relationships/hyperlink" Target="https://www.downtoearth.org.in/blog/agriculture/agrarian-crisis-one-of-the-biggest-challenges-for-new-govt-64736" TargetMode="External"/><Relationship Id="rId4" Type="http://schemas.openxmlformats.org/officeDocument/2006/relationships/hyperlink" Target="https://dir.indiamart.com/search.mp?ss=sugarcane+straw+bales&amp;mcatid=20986&amp;catid=700" TargetMode="External"/><Relationship Id="rId9" Type="http://schemas.openxmlformats.org/officeDocument/2006/relationships/hyperlink" Target="https://www.downtoearth.org.in/blog/agriculture/stubble-burning-a-problem-for-the-environment-agriculture-and-humans-64912"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slide" Target="slide12.xml"/><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slide" Target="slide1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slide" Target="slide10.xml"/><Relationship Id="rId5" Type="http://schemas.openxmlformats.org/officeDocument/2006/relationships/image" Target="../media/image23.png"/><Relationship Id="rId10" Type="http://schemas.openxmlformats.org/officeDocument/2006/relationships/slide" Target="slide9.xml"/><Relationship Id="rId4" Type="http://schemas.openxmlformats.org/officeDocument/2006/relationships/image" Target="../media/image22.png"/><Relationship Id="rId9" Type="http://schemas.openxmlformats.org/officeDocument/2006/relationships/slide" Target="slide8.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Google Shape;49;p12"/>
          <p:cNvSpPr txBox="1">
            <a:spLocks noGrp="1"/>
          </p:cNvSpPr>
          <p:nvPr>
            <p:ph type="ctrTitle"/>
          </p:nvPr>
        </p:nvSpPr>
        <p:spPr>
          <a:xfrm>
            <a:off x="3925755" y="305471"/>
            <a:ext cx="4960337" cy="1517400"/>
          </a:xfrm>
          <a:prstGeom prst="rect">
            <a:avLst/>
          </a:prstGeom>
          <a:solidFill>
            <a:srgbClr val="92CDF5"/>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4"/>
          </a:lnRef>
          <a:fillRef idx="3">
            <a:schemeClr val="accent4"/>
          </a:fillRef>
          <a:effectRef idx="3">
            <a:schemeClr val="accent4"/>
          </a:effectRef>
          <a:fontRef idx="minor">
            <a:schemeClr val="lt1"/>
          </a:fontRef>
        </p:style>
        <p:txBody>
          <a:bodyPr spcFirstLastPara="1" wrap="square" lIns="0" tIns="0" rIns="0" bIns="0" anchor="ctr" anchorCtr="0">
            <a:noAutofit/>
          </a:bodyPr>
          <a:lstStyle/>
          <a:p>
            <a:pPr marL="0" lvl="0" indent="0" algn="ctr" rtl="0">
              <a:lnSpc>
                <a:spcPct val="100000"/>
              </a:lnSpc>
              <a:spcBef>
                <a:spcPts val="0"/>
              </a:spcBef>
              <a:spcAft>
                <a:spcPts val="0"/>
              </a:spcAft>
              <a:buSzPts val="5600"/>
              <a:buNone/>
            </a:pPr>
            <a:r>
              <a:rPr lang="en" sz="3000" b="1" u="sng" dirty="0">
                <a:solidFill>
                  <a:srgbClr val="2C3644"/>
                </a:solidFill>
                <a:latin typeface="Cambria Math" panose="02040503050406030204" pitchFamily="18" charset="0"/>
                <a:ea typeface="Cambria Math" panose="02040503050406030204" pitchFamily="18" charset="0"/>
                <a:cs typeface="Calibri Light" panose="020F0302020204030204" pitchFamily="34" charset="0"/>
                <a:sym typeface="Arial"/>
              </a:rPr>
              <a:t>STUBBLE   AGGREGATION  &amp;     ITS  PROPER  DISPOSAL</a:t>
            </a:r>
            <a:endParaRPr sz="3000" b="1" u="sng" dirty="0">
              <a:solidFill>
                <a:srgbClr val="2C3644"/>
              </a:solidFill>
              <a:latin typeface="Cambria Math" panose="02040503050406030204" pitchFamily="18" charset="0"/>
              <a:ea typeface="Cambria Math" panose="02040503050406030204" pitchFamily="18" charset="0"/>
              <a:cs typeface="Calibri Light" panose="020F0302020204030204" pitchFamily="34" charset="0"/>
            </a:endParaRPr>
          </a:p>
        </p:txBody>
      </p:sp>
      <p:sp>
        <p:nvSpPr>
          <p:cNvPr id="50" name="Google Shape;50;p12"/>
          <p:cNvSpPr txBox="1"/>
          <p:nvPr/>
        </p:nvSpPr>
        <p:spPr>
          <a:xfrm>
            <a:off x="3737085" y="2022010"/>
            <a:ext cx="4697186" cy="2908866"/>
          </a:xfrm>
          <a:prstGeom prst="rect">
            <a:avLst/>
          </a:prstGeom>
          <a:noFill/>
          <a:ln>
            <a:noFill/>
          </a:ln>
        </p:spPr>
        <p:txBody>
          <a:bodyPr spcFirstLastPara="1" wrap="square" lIns="91425" tIns="91425" rIns="91425" bIns="91425" anchor="t" anchorCtr="0">
            <a:noAutofit/>
          </a:bodyPr>
          <a:lstStyle/>
          <a:p>
            <a:pPr marL="0" marR="0" lvl="0" indent="0" algn="ctr" rtl="0">
              <a:lnSpc>
                <a:spcPct val="150000"/>
              </a:lnSpc>
              <a:spcBef>
                <a:spcPts val="0"/>
              </a:spcBef>
              <a:spcAft>
                <a:spcPts val="0"/>
              </a:spcAft>
              <a:buClr>
                <a:srgbClr val="000000"/>
              </a:buClr>
              <a:buSzPts val="1800"/>
              <a:buFont typeface="Arial"/>
              <a:buNone/>
            </a:pPr>
            <a:r>
              <a:rPr lang="en" sz="2000" i="0" strike="noStrike" cap="none" dirty="0">
                <a:solidFill>
                  <a:schemeClr val="dk2"/>
                </a:solidFill>
                <a:latin typeface="Cambria Math" panose="02040503050406030204" pitchFamily="18" charset="0"/>
                <a:ea typeface="Cambria Math" panose="02040503050406030204" pitchFamily="18" charset="0"/>
                <a:sym typeface="Arial"/>
              </a:rPr>
              <a:t>Theme –  Waste Management</a:t>
            </a:r>
          </a:p>
          <a:p>
            <a:pPr marL="0" marR="0" lvl="0" indent="0" algn="ctr" rtl="0">
              <a:lnSpc>
                <a:spcPct val="150000"/>
              </a:lnSpc>
              <a:spcBef>
                <a:spcPts val="0"/>
              </a:spcBef>
              <a:spcAft>
                <a:spcPts val="0"/>
              </a:spcAft>
              <a:buClr>
                <a:srgbClr val="000000"/>
              </a:buClr>
              <a:buSzPts val="1800"/>
              <a:buFont typeface="Arial"/>
              <a:buNone/>
            </a:pPr>
            <a:r>
              <a:rPr lang="en" sz="1800" dirty="0">
                <a:solidFill>
                  <a:schemeClr val="dk2"/>
                </a:solidFill>
                <a:latin typeface="Cambria Math" panose="02040503050406030204" pitchFamily="18" charset="0"/>
                <a:ea typeface="Cambria Math" panose="02040503050406030204" pitchFamily="18" charset="0"/>
              </a:rPr>
              <a:t>PSID </a:t>
            </a:r>
            <a:r>
              <a:rPr lang="en" sz="2000" dirty="0">
                <a:solidFill>
                  <a:schemeClr val="dk2"/>
                </a:solidFill>
                <a:latin typeface="Cambria Math" panose="02040503050406030204" pitchFamily="18" charset="0"/>
                <a:ea typeface="Cambria Math" panose="02040503050406030204" pitchFamily="18" charset="0"/>
              </a:rPr>
              <a:t> –  </a:t>
            </a:r>
            <a:r>
              <a:rPr lang="en" sz="1800" i="0" strike="noStrike" cap="none" dirty="0">
                <a:solidFill>
                  <a:schemeClr val="dk2"/>
                </a:solidFill>
                <a:latin typeface="Cambria Math" panose="02040503050406030204" pitchFamily="18" charset="0"/>
                <a:ea typeface="Cambria Math" panose="02040503050406030204" pitchFamily="18" charset="0"/>
                <a:sym typeface="Arial"/>
              </a:rPr>
              <a:t>AN316</a:t>
            </a:r>
          </a:p>
          <a:p>
            <a:pPr marL="0" marR="0" lvl="0" indent="0" rtl="0">
              <a:lnSpc>
                <a:spcPct val="100000"/>
              </a:lnSpc>
              <a:spcBef>
                <a:spcPts val="0"/>
              </a:spcBef>
              <a:spcAft>
                <a:spcPts val="0"/>
              </a:spcAft>
              <a:buClr>
                <a:srgbClr val="000000"/>
              </a:buClr>
              <a:buSzPts val="1800"/>
              <a:buFont typeface="Arial"/>
              <a:buNone/>
            </a:pPr>
            <a:endParaRPr lang="en" sz="1800" dirty="0">
              <a:solidFill>
                <a:schemeClr val="dk2"/>
              </a:solidFill>
              <a:latin typeface="Cambria Math" panose="02040503050406030204" pitchFamily="18" charset="0"/>
              <a:ea typeface="Cambria Math" panose="02040503050406030204" pitchFamily="18" charset="0"/>
            </a:endParaRPr>
          </a:p>
          <a:p>
            <a:pPr marL="0" marR="0" lvl="0" indent="0" rtl="0">
              <a:lnSpc>
                <a:spcPct val="100000"/>
              </a:lnSpc>
              <a:spcBef>
                <a:spcPts val="0"/>
              </a:spcBef>
              <a:spcAft>
                <a:spcPts val="0"/>
              </a:spcAft>
              <a:buClr>
                <a:srgbClr val="000000"/>
              </a:buClr>
              <a:buSzPts val="1800"/>
              <a:buFont typeface="Arial"/>
              <a:buNone/>
            </a:pPr>
            <a:r>
              <a:rPr lang="en" sz="1800" dirty="0">
                <a:solidFill>
                  <a:schemeClr val="dk2"/>
                </a:solidFill>
                <a:latin typeface="Cambria Math" panose="02040503050406030204" pitchFamily="18" charset="0"/>
                <a:ea typeface="Cambria Math" panose="02040503050406030204" pitchFamily="18" charset="0"/>
              </a:rPr>
              <a:t>                             </a:t>
            </a:r>
            <a:r>
              <a:rPr lang="en" sz="2000" dirty="0">
                <a:solidFill>
                  <a:schemeClr val="dk2"/>
                </a:solidFill>
                <a:latin typeface="Cambria Math" panose="02040503050406030204" pitchFamily="18" charset="0"/>
                <a:ea typeface="Cambria Math" panose="02040503050406030204" pitchFamily="18" charset="0"/>
              </a:rPr>
              <a:t>PSO</a:t>
            </a:r>
            <a:r>
              <a:rPr lang="en" sz="1800" dirty="0">
                <a:solidFill>
                  <a:schemeClr val="dk2"/>
                </a:solidFill>
                <a:latin typeface="Cambria Math" panose="02040503050406030204" pitchFamily="18" charset="0"/>
                <a:ea typeface="Cambria Math" panose="02040503050406030204" pitchFamily="18" charset="0"/>
              </a:rPr>
              <a:t> - </a:t>
            </a:r>
            <a:endParaRPr i="0" strike="noStrike" cap="none" dirty="0">
              <a:solidFill>
                <a:schemeClr val="dk2"/>
              </a:solidFill>
              <a:latin typeface="Cambria Math" panose="02040503050406030204" pitchFamily="18" charset="0"/>
              <a:ea typeface="Cambria Math" panose="02040503050406030204" pitchFamily="18" charset="0"/>
              <a:sym typeface="Arial"/>
            </a:endParaRPr>
          </a:p>
        </p:txBody>
      </p:sp>
      <p:pic>
        <p:nvPicPr>
          <p:cNvPr id="6146" name="Picture 2">
            <a:extLst>
              <a:ext uri="{FF2B5EF4-FFF2-40B4-BE49-F238E27FC236}">
                <a16:creationId xmlns:a16="http://schemas.microsoft.com/office/drawing/2014/main" id="{A2B5A160-A746-47E2-90DF-89D347AB28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1" y="3297320"/>
            <a:ext cx="802291" cy="48030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EC62035-D05C-4140-94D0-60A53047CAA0}"/>
              </a:ext>
            </a:extLst>
          </p:cNvPr>
          <p:cNvPicPr>
            <a:picLocks noChangeAspect="1"/>
          </p:cNvPicPr>
          <p:nvPr/>
        </p:nvPicPr>
        <p:blipFill rotWithShape="1">
          <a:blip r:embed="rId4"/>
          <a:srcRect l="7511" t="19357" b="23475"/>
          <a:stretch/>
        </p:blipFill>
        <p:spPr>
          <a:xfrm>
            <a:off x="6580210" y="3996029"/>
            <a:ext cx="1535723" cy="934847"/>
          </a:xfrm>
          <a:prstGeom prst="rect">
            <a:avLst/>
          </a:prstGeom>
        </p:spPr>
      </p:pic>
      <p:sp>
        <p:nvSpPr>
          <p:cNvPr id="6" name="TextBox 5">
            <a:extLst>
              <a:ext uri="{FF2B5EF4-FFF2-40B4-BE49-F238E27FC236}">
                <a16:creationId xmlns:a16="http://schemas.microsoft.com/office/drawing/2014/main" id="{B5FAF123-ECF4-44BE-9C3C-64FC42B9E4F1}"/>
              </a:ext>
            </a:extLst>
          </p:cNvPr>
          <p:cNvSpPr txBox="1"/>
          <p:nvPr/>
        </p:nvSpPr>
        <p:spPr>
          <a:xfrm flipH="1">
            <a:off x="4797126" y="4325816"/>
            <a:ext cx="1642406" cy="369332"/>
          </a:xfrm>
          <a:prstGeom prst="rect">
            <a:avLst/>
          </a:prstGeom>
          <a:noFill/>
        </p:spPr>
        <p:txBody>
          <a:bodyPr wrap="square" rtlCol="0">
            <a:spAutoFit/>
          </a:bodyPr>
          <a:lstStyle/>
          <a:p>
            <a:r>
              <a:rPr lang="en-US" sz="1800" dirty="0">
                <a:latin typeface="Cambria Math" panose="02040503050406030204" pitchFamily="18" charset="0"/>
                <a:ea typeface="Cambria Math" panose="02040503050406030204" pitchFamily="18" charset="0"/>
              </a:rPr>
              <a:t>Our Solution  -</a:t>
            </a:r>
            <a:endParaRPr lang="en-IN" sz="1800" dirty="0">
              <a:latin typeface="Cambria Math" panose="02040503050406030204" pitchFamily="18" charset="0"/>
              <a:ea typeface="Cambria Math" panose="020405030504060302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2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10</a:t>
            </a:fld>
            <a:endParaRPr/>
          </a:p>
        </p:txBody>
      </p:sp>
      <p:pic>
        <p:nvPicPr>
          <p:cNvPr id="4" name="Picture 3">
            <a:extLst>
              <a:ext uri="{FF2B5EF4-FFF2-40B4-BE49-F238E27FC236}">
                <a16:creationId xmlns:a16="http://schemas.microsoft.com/office/drawing/2014/main" id="{EE7A400A-EA36-49CA-A2EE-98269DFB43D8}"/>
              </a:ext>
            </a:extLst>
          </p:cNvPr>
          <p:cNvPicPr>
            <a:picLocks noChangeAspect="1"/>
          </p:cNvPicPr>
          <p:nvPr/>
        </p:nvPicPr>
        <p:blipFill>
          <a:blip r:embed="rId3"/>
          <a:stretch>
            <a:fillRect/>
          </a:stretch>
        </p:blipFill>
        <p:spPr>
          <a:xfrm>
            <a:off x="7446" y="0"/>
            <a:ext cx="4486495" cy="5143500"/>
          </a:xfrm>
          <a:prstGeom prst="rect">
            <a:avLst/>
          </a:prstGeom>
        </p:spPr>
      </p:pic>
      <p:sp>
        <p:nvSpPr>
          <p:cNvPr id="131" name="Google Shape;131;p23"/>
          <p:cNvSpPr txBox="1">
            <a:spLocks noGrp="1"/>
          </p:cNvSpPr>
          <p:nvPr>
            <p:ph type="title"/>
          </p:nvPr>
        </p:nvSpPr>
        <p:spPr>
          <a:xfrm>
            <a:off x="1650378" y="269774"/>
            <a:ext cx="6088565" cy="442611"/>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sz="3200" dirty="0">
                <a:solidFill>
                  <a:schemeClr val="accent1">
                    <a:lumMod val="50000"/>
                  </a:schemeClr>
                </a:solidFill>
              </a:rPr>
              <a:t>Taxation and other Govt Policies </a:t>
            </a:r>
            <a:endParaRPr sz="3200" dirty="0">
              <a:solidFill>
                <a:schemeClr val="accent1">
                  <a:lumMod val="50000"/>
                </a:schemeClr>
              </a:solidFill>
            </a:endParaRPr>
          </a:p>
        </p:txBody>
      </p:sp>
      <p:sp>
        <p:nvSpPr>
          <p:cNvPr id="2" name="TextBox 1">
            <a:extLst>
              <a:ext uri="{FF2B5EF4-FFF2-40B4-BE49-F238E27FC236}">
                <a16:creationId xmlns:a16="http://schemas.microsoft.com/office/drawing/2014/main" id="{BB4D279F-9064-4A67-89EB-D702145F5E2D}"/>
              </a:ext>
            </a:extLst>
          </p:cNvPr>
          <p:cNvSpPr txBox="1"/>
          <p:nvPr/>
        </p:nvSpPr>
        <p:spPr>
          <a:xfrm>
            <a:off x="556850" y="964249"/>
            <a:ext cx="8016995" cy="3662541"/>
          </a:xfrm>
          <a:prstGeom prst="rect">
            <a:avLst/>
          </a:prstGeom>
          <a:noFill/>
        </p:spPr>
        <p:txBody>
          <a:bodyPr wrap="square" rtlCol="0">
            <a:spAutoFit/>
          </a:bodyPr>
          <a:lstStyle/>
          <a:p>
            <a:pPr marL="285750" indent="-285750" algn="just">
              <a:buFont typeface="Arial" panose="020B0604020202020204" pitchFamily="34" charset="0"/>
              <a:buChar char="•"/>
            </a:pPr>
            <a:r>
              <a:rPr lang="en-IN" sz="1600" dirty="0">
                <a:solidFill>
                  <a:schemeClr val="bg2">
                    <a:lumMod val="90000"/>
                    <a:lumOff val="10000"/>
                  </a:schemeClr>
                </a:solidFill>
                <a:latin typeface="Calibri" panose="020F0502020204030204" pitchFamily="34" charset="0"/>
                <a:cs typeface="Calibri" panose="020F0502020204030204" pitchFamily="34" charset="0"/>
              </a:rPr>
              <a:t>In a bid to curb stubble burning, the </a:t>
            </a:r>
            <a:r>
              <a:rPr lang="en-IN" sz="1600" b="1" dirty="0">
                <a:solidFill>
                  <a:schemeClr val="bg2">
                    <a:lumMod val="90000"/>
                    <a:lumOff val="10000"/>
                  </a:schemeClr>
                </a:solidFill>
                <a:latin typeface="Calibri" panose="020F0502020204030204" pitchFamily="34" charset="0"/>
                <a:cs typeface="Calibri" panose="020F0502020204030204" pitchFamily="34" charset="0"/>
              </a:rPr>
              <a:t>National Green Tribunal (NGT) </a:t>
            </a:r>
            <a:r>
              <a:rPr lang="en-IN" sz="1600" dirty="0">
                <a:solidFill>
                  <a:schemeClr val="bg2">
                    <a:lumMod val="90000"/>
                    <a:lumOff val="10000"/>
                  </a:schemeClr>
                </a:solidFill>
                <a:latin typeface="Calibri" panose="020F0502020204030204" pitchFamily="34" charset="0"/>
                <a:cs typeface="Calibri" panose="020F0502020204030204" pitchFamily="34" charset="0"/>
              </a:rPr>
              <a:t>also directed States to adopt a multi-method approach through in situ and ex situ management of crop residue.</a:t>
            </a:r>
          </a:p>
          <a:p>
            <a:pPr marL="285750" indent="-285750" algn="just">
              <a:buFont typeface="Arial" panose="020B0604020202020204" pitchFamily="34" charset="0"/>
              <a:buChar char="•"/>
            </a:pPr>
            <a:endParaRPr lang="en-IN" sz="1600" dirty="0">
              <a:solidFill>
                <a:schemeClr val="bg2">
                  <a:lumMod val="90000"/>
                  <a:lumOff val="10000"/>
                </a:schemeClr>
              </a:solidFill>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IN" sz="1600" dirty="0">
                <a:solidFill>
                  <a:schemeClr val="bg2">
                    <a:lumMod val="90000"/>
                    <a:lumOff val="10000"/>
                  </a:schemeClr>
                </a:solidFill>
                <a:latin typeface="Calibri" panose="020F0502020204030204" pitchFamily="34" charset="0"/>
                <a:cs typeface="Calibri" panose="020F0502020204030204" pitchFamily="34" charset="0"/>
              </a:rPr>
              <a:t>Various claims had been made in compliance with the Supreme Court order on stubble burning, wherein states decided to pay its small and marginal farmers </a:t>
            </a:r>
            <a:r>
              <a:rPr lang="en-IN" sz="1600" b="1" dirty="0">
                <a:solidFill>
                  <a:schemeClr val="bg2">
                    <a:lumMod val="90000"/>
                    <a:lumOff val="10000"/>
                  </a:schemeClr>
                </a:solidFill>
                <a:latin typeface="Calibri" panose="020F0502020204030204" pitchFamily="34" charset="0"/>
                <a:cs typeface="Calibri" panose="020F0502020204030204" pitchFamily="34" charset="0"/>
              </a:rPr>
              <a:t>Rs 100 per quintal for non-basmati produce</a:t>
            </a:r>
            <a:r>
              <a:rPr lang="en-IN" sz="1600" dirty="0">
                <a:solidFill>
                  <a:schemeClr val="bg2">
                    <a:lumMod val="90000"/>
                    <a:lumOff val="10000"/>
                  </a:schemeClr>
                </a:solidFill>
                <a:latin typeface="Calibri" panose="020F0502020204030204" pitchFamily="34" charset="0"/>
                <a:cs typeface="Calibri" panose="020F0502020204030204" pitchFamily="34" charset="0"/>
              </a:rPr>
              <a:t> against a commitment that they won’t burn stubble.</a:t>
            </a:r>
          </a:p>
          <a:p>
            <a:pPr marL="285750" indent="-285750" algn="just">
              <a:buFont typeface="Arial" panose="020B0604020202020204" pitchFamily="34" charset="0"/>
              <a:buChar char="•"/>
            </a:pPr>
            <a:endParaRPr lang="en-IN" sz="1600" dirty="0">
              <a:solidFill>
                <a:schemeClr val="bg2">
                  <a:lumMod val="90000"/>
                  <a:lumOff val="10000"/>
                </a:schemeClr>
              </a:solidFill>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IN" sz="1800" b="1" dirty="0">
                <a:solidFill>
                  <a:schemeClr val="bg2">
                    <a:lumMod val="90000"/>
                    <a:lumOff val="10000"/>
                  </a:schemeClr>
                </a:solidFill>
                <a:latin typeface="Calibri" panose="020F0502020204030204" pitchFamily="34" charset="0"/>
                <a:cs typeface="Calibri" panose="020F0502020204030204" pitchFamily="34" charset="0"/>
              </a:rPr>
              <a:t>Agricultural Income </a:t>
            </a:r>
            <a:r>
              <a:rPr lang="en-IN" sz="1600" dirty="0">
                <a:solidFill>
                  <a:schemeClr val="bg2">
                    <a:lumMod val="90000"/>
                    <a:lumOff val="10000"/>
                  </a:schemeClr>
                </a:solidFill>
                <a:latin typeface="Calibri" panose="020F0502020204030204" pitchFamily="34" charset="0"/>
                <a:cs typeface="Calibri" panose="020F0502020204030204" pitchFamily="34" charset="0"/>
              </a:rPr>
              <a:t>– As per the Income Tax Act, 1961 agricultural income earned by a taxpayer in under </a:t>
            </a:r>
            <a:r>
              <a:rPr lang="en-IN" sz="1600" b="1" dirty="0">
                <a:solidFill>
                  <a:schemeClr val="bg2">
                    <a:lumMod val="90000"/>
                    <a:lumOff val="10000"/>
                  </a:schemeClr>
                </a:solidFill>
                <a:latin typeface="Calibri" panose="020F0502020204030204" pitchFamily="34" charset="0"/>
                <a:cs typeface="Calibri" panose="020F0502020204030204" pitchFamily="34" charset="0"/>
              </a:rPr>
              <a:t>Section 10(1) is </a:t>
            </a:r>
            <a:r>
              <a:rPr lang="en-IN" sz="1800" b="1" dirty="0">
                <a:solidFill>
                  <a:schemeClr val="bg2"/>
                </a:solidFill>
                <a:latin typeface="Calibri" panose="020F0502020204030204" pitchFamily="34" charset="0"/>
                <a:cs typeface="Calibri" panose="020F0502020204030204" pitchFamily="34" charset="0"/>
              </a:rPr>
              <a:t>exempted</a:t>
            </a:r>
            <a:r>
              <a:rPr lang="en-IN" sz="1600" dirty="0">
                <a:solidFill>
                  <a:schemeClr val="bg2">
                    <a:lumMod val="90000"/>
                    <a:lumOff val="10000"/>
                  </a:schemeClr>
                </a:solidFill>
                <a:latin typeface="Calibri" panose="020F0502020204030204" pitchFamily="34" charset="0"/>
                <a:cs typeface="Calibri" panose="020F0502020204030204" pitchFamily="34" charset="0"/>
              </a:rPr>
              <a:t>. Agricultural income is defined under section 2(1A) of the Income-tax Act.</a:t>
            </a:r>
          </a:p>
          <a:p>
            <a:pPr marL="285750" indent="-285750" algn="just">
              <a:buFont typeface="Arial" panose="020B0604020202020204" pitchFamily="34" charset="0"/>
              <a:buChar char="•"/>
            </a:pPr>
            <a:endParaRPr lang="en-IN" sz="1600" dirty="0">
              <a:solidFill>
                <a:schemeClr val="bg2">
                  <a:lumMod val="90000"/>
                  <a:lumOff val="10000"/>
                </a:schemeClr>
              </a:solidFill>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IN" sz="1800" b="1" dirty="0">
                <a:solidFill>
                  <a:schemeClr val="bg2">
                    <a:lumMod val="90000"/>
                    <a:lumOff val="10000"/>
                  </a:schemeClr>
                </a:solidFill>
                <a:latin typeface="Calibri" panose="020F0502020204030204" pitchFamily="34" charset="0"/>
                <a:cs typeface="Calibri" panose="020F0502020204030204" pitchFamily="34" charset="0"/>
              </a:rPr>
              <a:t>GST on stubble </a:t>
            </a:r>
            <a:r>
              <a:rPr lang="en-IN" sz="1600" dirty="0">
                <a:solidFill>
                  <a:schemeClr val="bg2">
                    <a:lumMod val="90000"/>
                    <a:lumOff val="10000"/>
                  </a:schemeClr>
                </a:solidFill>
                <a:latin typeface="Calibri" panose="020F0502020204030204" pitchFamily="34" charset="0"/>
                <a:cs typeface="Calibri" panose="020F0502020204030204" pitchFamily="34" charset="0"/>
              </a:rPr>
              <a:t>-  According to the RATE OF GST ON GOODS list  published on 3</a:t>
            </a:r>
            <a:r>
              <a:rPr lang="en-IN" sz="1600" baseline="30000" dirty="0">
                <a:solidFill>
                  <a:schemeClr val="bg2">
                    <a:lumMod val="90000"/>
                    <a:lumOff val="10000"/>
                  </a:schemeClr>
                </a:solidFill>
                <a:latin typeface="Calibri" panose="020F0502020204030204" pitchFamily="34" charset="0"/>
                <a:cs typeface="Calibri" panose="020F0502020204030204" pitchFamily="34" charset="0"/>
              </a:rPr>
              <a:t>rd</a:t>
            </a:r>
            <a:r>
              <a:rPr lang="en-IN" sz="1600" dirty="0">
                <a:solidFill>
                  <a:schemeClr val="bg2">
                    <a:lumMod val="90000"/>
                    <a:lumOff val="10000"/>
                  </a:schemeClr>
                </a:solidFill>
                <a:latin typeface="Calibri" panose="020F0502020204030204" pitchFamily="34" charset="0"/>
                <a:cs typeface="Calibri" panose="020F0502020204030204" pitchFamily="34" charset="0"/>
              </a:rPr>
              <a:t> May 2017, straw and fodder comes under </a:t>
            </a:r>
            <a:r>
              <a:rPr lang="en-IN" sz="1600" b="1" dirty="0">
                <a:solidFill>
                  <a:schemeClr val="bg2">
                    <a:lumMod val="90000"/>
                    <a:lumOff val="10000"/>
                  </a:schemeClr>
                </a:solidFill>
                <a:latin typeface="Calibri" panose="020F0502020204030204" pitchFamily="34" charset="0"/>
                <a:cs typeface="Calibri" panose="020F0502020204030204" pitchFamily="34" charset="0"/>
              </a:rPr>
              <a:t>chapter 1213 </a:t>
            </a:r>
            <a:r>
              <a:rPr lang="en-IN" sz="1600" dirty="0">
                <a:solidFill>
                  <a:schemeClr val="bg2">
                    <a:lumMod val="90000"/>
                    <a:lumOff val="10000"/>
                  </a:schemeClr>
                </a:solidFill>
                <a:latin typeface="Calibri" panose="020F0502020204030204" pitchFamily="34" charset="0"/>
                <a:cs typeface="Calibri" panose="020F0502020204030204" pitchFamily="34" charset="0"/>
              </a:rPr>
              <a:t>of the goods that have </a:t>
            </a:r>
            <a:r>
              <a:rPr lang="en-IN" sz="1800" b="1" dirty="0">
                <a:solidFill>
                  <a:schemeClr val="bg2"/>
                </a:solidFill>
                <a:latin typeface="Calibri" panose="020F0502020204030204" pitchFamily="34" charset="0"/>
                <a:cs typeface="Calibri" panose="020F0502020204030204" pitchFamily="34" charset="0"/>
              </a:rPr>
              <a:t>nil GST</a:t>
            </a:r>
            <a:r>
              <a:rPr lang="en-IN" sz="1600" dirty="0">
                <a:solidFill>
                  <a:schemeClr val="bg2">
                    <a:lumMod val="90000"/>
                    <a:lumOff val="10000"/>
                  </a:schemeClr>
                </a:solidFill>
                <a:latin typeface="Calibri" panose="020F0502020204030204" pitchFamily="34" charset="0"/>
                <a:cs typeface="Calibri" panose="020F0502020204030204" pitchFamily="34" charset="0"/>
              </a:rPr>
              <a:t>.</a:t>
            </a:r>
          </a:p>
          <a:p>
            <a:pPr marL="285750" indent="-285750" algn="just">
              <a:buFont typeface="Arial" panose="020B0604020202020204" pitchFamily="34" charset="0"/>
              <a:buChar char="•"/>
            </a:pPr>
            <a:endParaRPr lang="en-IN" sz="1600" dirty="0">
              <a:solidFill>
                <a:schemeClr val="bg2">
                  <a:lumMod val="90000"/>
                  <a:lumOff val="10000"/>
                </a:schemeClr>
              </a:solidFill>
              <a:latin typeface="Calibri" panose="020F0502020204030204" pitchFamily="34" charset="0"/>
              <a:cs typeface="Calibri" panose="020F050202020403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55B7E0-F511-4BD5-BB22-6A91303C6637}"/>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11</a:t>
            </a:fld>
            <a:endParaRPr lang="en"/>
          </a:p>
        </p:txBody>
      </p:sp>
      <p:sp>
        <p:nvSpPr>
          <p:cNvPr id="3" name="Title 2">
            <a:extLst>
              <a:ext uri="{FF2B5EF4-FFF2-40B4-BE49-F238E27FC236}">
                <a16:creationId xmlns:a16="http://schemas.microsoft.com/office/drawing/2014/main" id="{7AABCB8F-B84A-4086-B2A0-0686CA12DD0E}"/>
              </a:ext>
            </a:extLst>
          </p:cNvPr>
          <p:cNvSpPr>
            <a:spLocks noGrp="1"/>
          </p:cNvSpPr>
          <p:nvPr>
            <p:ph type="title" idx="4294967295"/>
          </p:nvPr>
        </p:nvSpPr>
        <p:spPr>
          <a:xfrm>
            <a:off x="1655762" y="255180"/>
            <a:ext cx="5832475" cy="529552"/>
          </a:xfrm>
        </p:spPr>
        <p:txBody>
          <a:bodyPr/>
          <a:lstStyle/>
          <a:p>
            <a:pPr algn="ctr"/>
            <a:r>
              <a:rPr lang="en-IN" sz="2800" b="1" dirty="0">
                <a:solidFill>
                  <a:schemeClr val="accent1">
                    <a:lumMod val="50000"/>
                  </a:schemeClr>
                </a:solidFill>
              </a:rPr>
              <a:t>Stubble Market Value</a:t>
            </a:r>
          </a:p>
        </p:txBody>
      </p:sp>
      <p:pic>
        <p:nvPicPr>
          <p:cNvPr id="7" name="Picture 6">
            <a:extLst>
              <a:ext uri="{FF2B5EF4-FFF2-40B4-BE49-F238E27FC236}">
                <a16:creationId xmlns:a16="http://schemas.microsoft.com/office/drawing/2014/main" id="{81D4F26D-A78F-46E8-84B3-74BA1055E360}"/>
              </a:ext>
            </a:extLst>
          </p:cNvPr>
          <p:cNvPicPr>
            <a:picLocks noChangeAspect="1"/>
          </p:cNvPicPr>
          <p:nvPr/>
        </p:nvPicPr>
        <p:blipFill rotWithShape="1">
          <a:blip r:embed="rId2"/>
          <a:srcRect r="32866" b="14294"/>
          <a:stretch/>
        </p:blipFill>
        <p:spPr>
          <a:xfrm>
            <a:off x="5320614" y="3761181"/>
            <a:ext cx="3440614" cy="1185520"/>
          </a:xfrm>
          <a:prstGeom prst="rect">
            <a:avLst/>
          </a:prstGeom>
        </p:spPr>
      </p:pic>
      <p:pic>
        <p:nvPicPr>
          <p:cNvPr id="9" name="Picture 8">
            <a:extLst>
              <a:ext uri="{FF2B5EF4-FFF2-40B4-BE49-F238E27FC236}">
                <a16:creationId xmlns:a16="http://schemas.microsoft.com/office/drawing/2014/main" id="{353F52FC-31BF-4DBE-8CFF-B547BDA592E6}"/>
              </a:ext>
            </a:extLst>
          </p:cNvPr>
          <p:cNvPicPr>
            <a:picLocks noChangeAspect="1"/>
          </p:cNvPicPr>
          <p:nvPr/>
        </p:nvPicPr>
        <p:blipFill>
          <a:blip r:embed="rId3"/>
          <a:stretch>
            <a:fillRect/>
          </a:stretch>
        </p:blipFill>
        <p:spPr>
          <a:xfrm>
            <a:off x="338807" y="3807451"/>
            <a:ext cx="3557183" cy="1169673"/>
          </a:xfrm>
          <a:prstGeom prst="rect">
            <a:avLst/>
          </a:prstGeom>
        </p:spPr>
      </p:pic>
      <p:pic>
        <p:nvPicPr>
          <p:cNvPr id="5" name="Picture 4">
            <a:extLst>
              <a:ext uri="{FF2B5EF4-FFF2-40B4-BE49-F238E27FC236}">
                <a16:creationId xmlns:a16="http://schemas.microsoft.com/office/drawing/2014/main" id="{4FE60E89-F4A0-41F4-B71D-AA565830DB97}"/>
              </a:ext>
            </a:extLst>
          </p:cNvPr>
          <p:cNvPicPr>
            <a:picLocks noChangeAspect="1"/>
          </p:cNvPicPr>
          <p:nvPr/>
        </p:nvPicPr>
        <p:blipFill rotWithShape="1">
          <a:blip r:embed="rId4"/>
          <a:srcRect b="15489"/>
          <a:stretch/>
        </p:blipFill>
        <p:spPr>
          <a:xfrm>
            <a:off x="4740058" y="2397561"/>
            <a:ext cx="3563967" cy="1169673"/>
          </a:xfrm>
          <a:prstGeom prst="rect">
            <a:avLst/>
          </a:prstGeom>
        </p:spPr>
      </p:pic>
      <p:pic>
        <p:nvPicPr>
          <p:cNvPr id="13" name="Picture 12">
            <a:extLst>
              <a:ext uri="{FF2B5EF4-FFF2-40B4-BE49-F238E27FC236}">
                <a16:creationId xmlns:a16="http://schemas.microsoft.com/office/drawing/2014/main" id="{C444386E-C2D0-4FB6-BA7F-B67716AE02A2}"/>
              </a:ext>
            </a:extLst>
          </p:cNvPr>
          <p:cNvPicPr>
            <a:picLocks noChangeAspect="1"/>
          </p:cNvPicPr>
          <p:nvPr/>
        </p:nvPicPr>
        <p:blipFill rotWithShape="1">
          <a:blip r:embed="rId5"/>
          <a:srcRect t="1" b="13842"/>
          <a:stretch/>
        </p:blipFill>
        <p:spPr>
          <a:xfrm>
            <a:off x="616295" y="2397561"/>
            <a:ext cx="3481720" cy="1169673"/>
          </a:xfrm>
          <a:prstGeom prst="rect">
            <a:avLst/>
          </a:prstGeom>
        </p:spPr>
      </p:pic>
      <p:pic>
        <p:nvPicPr>
          <p:cNvPr id="15" name="Picture 14">
            <a:extLst>
              <a:ext uri="{FF2B5EF4-FFF2-40B4-BE49-F238E27FC236}">
                <a16:creationId xmlns:a16="http://schemas.microsoft.com/office/drawing/2014/main" id="{2E9C1959-C620-474B-A0A6-BD3195101EDE}"/>
              </a:ext>
            </a:extLst>
          </p:cNvPr>
          <p:cNvPicPr>
            <a:picLocks noChangeAspect="1"/>
          </p:cNvPicPr>
          <p:nvPr/>
        </p:nvPicPr>
        <p:blipFill rotWithShape="1">
          <a:blip r:embed="rId6"/>
          <a:srcRect b="9761"/>
          <a:stretch/>
        </p:blipFill>
        <p:spPr>
          <a:xfrm>
            <a:off x="2638335" y="950501"/>
            <a:ext cx="3557183" cy="1234380"/>
          </a:xfrm>
          <a:prstGeom prst="rect">
            <a:avLst/>
          </a:prstGeom>
        </p:spPr>
      </p:pic>
    </p:spTree>
    <p:extLst>
      <p:ext uri="{BB962C8B-B14F-4D97-AF65-F5344CB8AC3E}">
        <p14:creationId xmlns:p14="http://schemas.microsoft.com/office/powerpoint/2010/main" val="1828533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9B7E9E-8ECE-43BB-92B7-D7E7B6D9F13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12</a:t>
            </a:fld>
            <a:endParaRPr lang="en"/>
          </a:p>
        </p:txBody>
      </p:sp>
      <p:cxnSp>
        <p:nvCxnSpPr>
          <p:cNvPr id="6" name="Straight Connector 5">
            <a:extLst>
              <a:ext uri="{FF2B5EF4-FFF2-40B4-BE49-F238E27FC236}">
                <a16:creationId xmlns:a16="http://schemas.microsoft.com/office/drawing/2014/main" id="{DD46B266-DFDA-4611-9A13-7B491B5B10CD}"/>
              </a:ext>
            </a:extLst>
          </p:cNvPr>
          <p:cNvCxnSpPr>
            <a:cxnSpLocks/>
          </p:cNvCxnSpPr>
          <p:nvPr/>
        </p:nvCxnSpPr>
        <p:spPr>
          <a:xfrm flipH="1">
            <a:off x="4527397" y="1862254"/>
            <a:ext cx="11147" cy="2894877"/>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BDF746E-A385-432C-B770-B70F372C9F89}"/>
              </a:ext>
            </a:extLst>
          </p:cNvPr>
          <p:cNvSpPr txBox="1"/>
          <p:nvPr/>
        </p:nvSpPr>
        <p:spPr>
          <a:xfrm>
            <a:off x="256474" y="828164"/>
            <a:ext cx="8673179" cy="751424"/>
          </a:xfrm>
          <a:prstGeom prst="rect">
            <a:avLst/>
          </a:prstGeom>
          <a:noFill/>
        </p:spPr>
        <p:txBody>
          <a:bodyPr wrap="square" rtlCol="0">
            <a:spAutoFit/>
          </a:bodyPr>
          <a:lstStyle/>
          <a:p>
            <a:pPr lvl="2" indent="-311150" algn="just">
              <a:lnSpc>
                <a:spcPct val="150000"/>
              </a:lnSpc>
              <a:buClr>
                <a:srgbClr val="424242"/>
              </a:buClr>
              <a:buSzPts val="1300"/>
              <a:buFont typeface="Nunito"/>
              <a:buChar char="●"/>
            </a:pPr>
            <a:r>
              <a:rPr lang="en-IN" sz="1600" b="1" dirty="0">
                <a:solidFill>
                  <a:schemeClr val="bg2"/>
                </a:solidFill>
                <a:latin typeface="Calibri" panose="020F0502020204030204" pitchFamily="34" charset="0"/>
                <a:ea typeface="Nunito"/>
                <a:cs typeface="Calibri" panose="020F0502020204030204" pitchFamily="34" charset="0"/>
                <a:sym typeface="Nunito"/>
              </a:rPr>
              <a:t>According to government </a:t>
            </a:r>
            <a:r>
              <a:rPr lang="en-IN" b="1" dirty="0">
                <a:solidFill>
                  <a:schemeClr val="bg2"/>
                </a:solidFill>
                <a:latin typeface="Calibri" panose="020F0502020204030204" pitchFamily="34" charset="0"/>
                <a:ea typeface="Nunito"/>
                <a:cs typeface="Calibri" panose="020F0502020204030204" pitchFamily="34" charset="0"/>
                <a:sym typeface="Nunito"/>
              </a:rPr>
              <a:t>agencies </a:t>
            </a:r>
            <a:r>
              <a:rPr lang="en-IN" sz="1600" b="1" dirty="0">
                <a:solidFill>
                  <a:schemeClr val="bg2"/>
                </a:solidFill>
                <a:latin typeface="Calibri" panose="020F0502020204030204" pitchFamily="34" charset="0"/>
                <a:ea typeface="Nunito"/>
                <a:cs typeface="Calibri" panose="020F0502020204030204" pitchFamily="34" charset="0"/>
                <a:sym typeface="Nunito"/>
              </a:rPr>
              <a:t>2500 Kg- 3000 Kg of stubble </a:t>
            </a:r>
            <a:r>
              <a:rPr lang="en-IN" b="1" dirty="0">
                <a:solidFill>
                  <a:schemeClr val="bg2"/>
                </a:solidFill>
                <a:latin typeface="Calibri" panose="020F0502020204030204" pitchFamily="34" charset="0"/>
                <a:ea typeface="Nunito"/>
                <a:cs typeface="Calibri" panose="020F0502020204030204" pitchFamily="34" charset="0"/>
                <a:sym typeface="Nunito"/>
              </a:rPr>
              <a:t>is collected from </a:t>
            </a:r>
            <a:r>
              <a:rPr lang="en-IN" sz="1600" b="1" dirty="0">
                <a:solidFill>
                  <a:schemeClr val="bg2"/>
                </a:solidFill>
                <a:latin typeface="Calibri" panose="020F0502020204030204" pitchFamily="34" charset="0"/>
                <a:ea typeface="Nunito"/>
                <a:cs typeface="Calibri" panose="020F0502020204030204" pitchFamily="34" charset="0"/>
                <a:sym typeface="Nunito"/>
              </a:rPr>
              <a:t>1 acre  of land</a:t>
            </a:r>
            <a:r>
              <a:rPr lang="en-IN" b="1" dirty="0">
                <a:solidFill>
                  <a:schemeClr val="bg2"/>
                </a:solidFill>
                <a:latin typeface="Calibri" panose="020F0502020204030204" pitchFamily="34" charset="0"/>
                <a:ea typeface="Nunito"/>
                <a:cs typeface="Calibri" panose="020F0502020204030204" pitchFamily="34" charset="0"/>
                <a:sym typeface="Nunito"/>
              </a:rPr>
              <a:t>.                     </a:t>
            </a:r>
          </a:p>
          <a:p>
            <a:pPr marL="1060450" lvl="2" algn="just">
              <a:lnSpc>
                <a:spcPct val="150000"/>
              </a:lnSpc>
              <a:buClr>
                <a:srgbClr val="424242"/>
              </a:buClr>
              <a:buSzPts val="1300"/>
            </a:pPr>
            <a:r>
              <a:rPr lang="en-IN" b="1" dirty="0">
                <a:solidFill>
                  <a:schemeClr val="bg2"/>
                </a:solidFill>
                <a:latin typeface="Calibri" panose="020F0502020204030204" pitchFamily="34" charset="0"/>
                <a:ea typeface="Nunito"/>
                <a:cs typeface="Calibri" panose="020F0502020204030204" pitchFamily="34" charset="0"/>
                <a:sym typeface="Nunito"/>
              </a:rPr>
              <a:t>	</a:t>
            </a:r>
            <a:endParaRPr lang="en-IN" sz="1600" b="1"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9F70C236-98A2-430F-AC65-54DC819A8BB3}"/>
              </a:ext>
            </a:extLst>
          </p:cNvPr>
          <p:cNvSpPr txBox="1"/>
          <p:nvPr/>
        </p:nvSpPr>
        <p:spPr>
          <a:xfrm>
            <a:off x="1895706" y="1413585"/>
            <a:ext cx="914400" cy="307777"/>
          </a:xfrm>
          <a:prstGeom prst="rect">
            <a:avLst/>
          </a:prstGeom>
          <a:noFill/>
        </p:spPr>
        <p:txBody>
          <a:bodyPr wrap="square" rtlCol="0">
            <a:spAutoFit/>
          </a:bodyPr>
          <a:lstStyle/>
          <a:p>
            <a:r>
              <a:rPr lang="en-IN" b="1" dirty="0"/>
              <a:t>Min </a:t>
            </a:r>
          </a:p>
        </p:txBody>
      </p:sp>
      <p:sp>
        <p:nvSpPr>
          <p:cNvPr id="13" name="TextBox 12">
            <a:extLst>
              <a:ext uri="{FF2B5EF4-FFF2-40B4-BE49-F238E27FC236}">
                <a16:creationId xmlns:a16="http://schemas.microsoft.com/office/drawing/2014/main" id="{89BBF481-3926-475C-B371-5F5E6456AF1E}"/>
              </a:ext>
            </a:extLst>
          </p:cNvPr>
          <p:cNvSpPr txBox="1"/>
          <p:nvPr/>
        </p:nvSpPr>
        <p:spPr>
          <a:xfrm>
            <a:off x="6545767" y="1424736"/>
            <a:ext cx="914400" cy="307777"/>
          </a:xfrm>
          <a:prstGeom prst="rect">
            <a:avLst/>
          </a:prstGeom>
          <a:noFill/>
        </p:spPr>
        <p:txBody>
          <a:bodyPr wrap="square" rtlCol="0">
            <a:spAutoFit/>
          </a:bodyPr>
          <a:lstStyle/>
          <a:p>
            <a:r>
              <a:rPr lang="en-IN" b="1" dirty="0"/>
              <a:t>Max </a:t>
            </a:r>
          </a:p>
        </p:txBody>
      </p:sp>
      <p:sp>
        <p:nvSpPr>
          <p:cNvPr id="14" name="TextBox 13">
            <a:extLst>
              <a:ext uri="{FF2B5EF4-FFF2-40B4-BE49-F238E27FC236}">
                <a16:creationId xmlns:a16="http://schemas.microsoft.com/office/drawing/2014/main" id="{B9DF1D4C-316A-45CA-B480-1A88670B12F9}"/>
              </a:ext>
            </a:extLst>
          </p:cNvPr>
          <p:cNvSpPr txBox="1"/>
          <p:nvPr/>
        </p:nvSpPr>
        <p:spPr>
          <a:xfrm>
            <a:off x="256474" y="1799419"/>
            <a:ext cx="3992147" cy="306135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488950" lvl="0" indent="-342900" algn="just">
              <a:lnSpc>
                <a:spcPct val="115000"/>
              </a:lnSpc>
              <a:spcBef>
                <a:spcPts val="1600"/>
              </a:spcBef>
              <a:buClr>
                <a:srgbClr val="424242"/>
              </a:buClr>
              <a:buSzPts val="1300"/>
              <a:buFont typeface="+mj-lt"/>
              <a:buAutoNum type="arabicPeriod"/>
            </a:pPr>
            <a:r>
              <a:rPr lang="en-IN" dirty="0">
                <a:solidFill>
                  <a:schemeClr val="bg2"/>
                </a:solidFill>
                <a:latin typeface="Nunito"/>
                <a:ea typeface="Nunito"/>
                <a:cs typeface="Nunito"/>
                <a:sym typeface="Nunito"/>
              </a:rPr>
              <a:t>So the amount for </a:t>
            </a:r>
            <a:r>
              <a:rPr lang="en-IN" sz="1600" b="1" dirty="0">
                <a:solidFill>
                  <a:schemeClr val="bg2"/>
                </a:solidFill>
                <a:latin typeface="Nunito"/>
                <a:ea typeface="Nunito"/>
                <a:cs typeface="Nunito"/>
                <a:sym typeface="Nunito"/>
              </a:rPr>
              <a:t>2500 Kg </a:t>
            </a:r>
            <a:r>
              <a:rPr lang="en-IN" dirty="0">
                <a:solidFill>
                  <a:schemeClr val="bg2"/>
                </a:solidFill>
                <a:latin typeface="Nunito"/>
                <a:ea typeface="Nunito"/>
                <a:cs typeface="Nunito"/>
                <a:sym typeface="Nunito"/>
              </a:rPr>
              <a:t>of stubble	 	=  Rs. 8 * 2500 </a:t>
            </a:r>
            <a:r>
              <a:rPr lang="en-IN" sz="1600" b="1" dirty="0">
                <a:solidFill>
                  <a:schemeClr val="bg2"/>
                </a:solidFill>
                <a:latin typeface="Nunito"/>
                <a:ea typeface="Nunito"/>
                <a:cs typeface="Nunito"/>
                <a:sym typeface="Nunito"/>
              </a:rPr>
              <a:t>= </a:t>
            </a:r>
            <a:r>
              <a:rPr lang="en-IN" sz="1600" b="1" dirty="0">
                <a:solidFill>
                  <a:schemeClr val="bg2"/>
                </a:solidFill>
                <a:latin typeface="Nunito" panose="020B0604020202020204" charset="0"/>
              </a:rPr>
              <a:t>₹</a:t>
            </a:r>
            <a:r>
              <a:rPr lang="en-IN" sz="1600" b="1" dirty="0">
                <a:solidFill>
                  <a:schemeClr val="bg2"/>
                </a:solidFill>
                <a:latin typeface="Nunito"/>
                <a:ea typeface="Nunito"/>
                <a:cs typeface="Nunito"/>
                <a:sym typeface="Nunito"/>
              </a:rPr>
              <a:t> 20,000 </a:t>
            </a:r>
          </a:p>
          <a:p>
            <a:pPr marL="488950" lvl="0" indent="-342900" algn="just">
              <a:lnSpc>
                <a:spcPct val="115000"/>
              </a:lnSpc>
              <a:spcBef>
                <a:spcPts val="1600"/>
              </a:spcBef>
              <a:buClr>
                <a:srgbClr val="424242"/>
              </a:buClr>
              <a:buSzPts val="1300"/>
              <a:buFont typeface="+mj-lt"/>
              <a:buAutoNum type="arabicPeriod"/>
            </a:pPr>
            <a:endParaRPr lang="en-IN" sz="1600" b="1" dirty="0">
              <a:solidFill>
                <a:schemeClr val="bg2"/>
              </a:solidFill>
              <a:latin typeface="Nunito"/>
              <a:ea typeface="Nunito"/>
              <a:cs typeface="Nunito"/>
              <a:sym typeface="Nunito"/>
            </a:endParaRPr>
          </a:p>
          <a:p>
            <a:pPr marL="488950" lvl="0" indent="-342900" algn="just">
              <a:lnSpc>
                <a:spcPct val="115000"/>
              </a:lnSpc>
              <a:buClr>
                <a:srgbClr val="424242"/>
              </a:buClr>
              <a:buSzPts val="1300"/>
              <a:buFont typeface="+mj-lt"/>
              <a:buAutoNum type="arabicPeriod"/>
            </a:pPr>
            <a:r>
              <a:rPr lang="en-IN" dirty="0">
                <a:solidFill>
                  <a:schemeClr val="bg2"/>
                </a:solidFill>
                <a:latin typeface="Nunito"/>
                <a:ea typeface="Nunito"/>
                <a:cs typeface="Nunito"/>
                <a:sym typeface="Nunito"/>
              </a:rPr>
              <a:t>Therefore</a:t>
            </a:r>
            <a:r>
              <a:rPr lang="en-IN" b="1" dirty="0">
                <a:solidFill>
                  <a:schemeClr val="bg2"/>
                </a:solidFill>
                <a:latin typeface="Nunito"/>
                <a:ea typeface="Nunito"/>
                <a:cs typeface="Nunito"/>
                <a:sym typeface="Nunito"/>
              </a:rPr>
              <a:t>, </a:t>
            </a:r>
            <a:r>
              <a:rPr lang="en-IN" sz="1600" b="1" dirty="0">
                <a:solidFill>
                  <a:schemeClr val="bg2"/>
                </a:solidFill>
                <a:latin typeface="Nunito"/>
                <a:ea typeface="Nunito"/>
                <a:cs typeface="Nunito"/>
                <a:sym typeface="Nunito"/>
              </a:rPr>
              <a:t>Profit per acre </a:t>
            </a:r>
          </a:p>
          <a:p>
            <a:pPr marL="146050" lvl="1" algn="just">
              <a:lnSpc>
                <a:spcPct val="115000"/>
              </a:lnSpc>
              <a:buClr>
                <a:srgbClr val="424242"/>
              </a:buClr>
              <a:buSzPts val="1300"/>
            </a:pPr>
            <a:r>
              <a:rPr lang="en-IN" b="1" dirty="0">
                <a:solidFill>
                  <a:schemeClr val="bg2"/>
                </a:solidFill>
                <a:latin typeface="Nunito"/>
                <a:ea typeface="Nunito"/>
                <a:cs typeface="Nunito"/>
                <a:sym typeface="Nunito"/>
              </a:rPr>
              <a:t>	</a:t>
            </a:r>
            <a:r>
              <a:rPr lang="en-IN" dirty="0">
                <a:solidFill>
                  <a:schemeClr val="bg2"/>
                </a:solidFill>
                <a:latin typeface="Nunito"/>
                <a:ea typeface="Nunito"/>
                <a:cs typeface="Nunito"/>
                <a:sym typeface="Nunito"/>
              </a:rPr>
              <a:t>= 20,000 – 5,000 = </a:t>
            </a:r>
            <a:r>
              <a:rPr lang="en-IN" sz="1600" b="1" dirty="0">
                <a:solidFill>
                  <a:schemeClr val="bg2"/>
                </a:solidFill>
                <a:latin typeface="Nunito"/>
                <a:ea typeface="Nunito"/>
                <a:cs typeface="Nunito"/>
                <a:sym typeface="Nunito"/>
              </a:rPr>
              <a:t>15,000 </a:t>
            </a:r>
            <a:r>
              <a:rPr lang="en-IN" sz="1600" b="1" dirty="0">
                <a:solidFill>
                  <a:schemeClr val="bg2"/>
                </a:solidFill>
                <a:latin typeface="Nunito" panose="020B0604020202020204" charset="0"/>
              </a:rPr>
              <a:t>₹</a:t>
            </a:r>
            <a:r>
              <a:rPr lang="en-IN" sz="1600" b="1" dirty="0">
                <a:solidFill>
                  <a:schemeClr val="bg2"/>
                </a:solidFill>
                <a:latin typeface="Nunito"/>
                <a:ea typeface="Nunito"/>
                <a:cs typeface="Nunito"/>
                <a:sym typeface="Nunito"/>
              </a:rPr>
              <a:t>/acre</a:t>
            </a:r>
          </a:p>
          <a:p>
            <a:pPr marL="488950" lvl="1" indent="-342900" algn="just">
              <a:lnSpc>
                <a:spcPct val="115000"/>
              </a:lnSpc>
              <a:buClr>
                <a:srgbClr val="424242"/>
              </a:buClr>
              <a:buSzPts val="1300"/>
              <a:buFont typeface="+mj-lt"/>
              <a:buAutoNum type="arabicPeriod"/>
            </a:pPr>
            <a:endParaRPr lang="en-IN" b="1" dirty="0">
              <a:solidFill>
                <a:schemeClr val="bg2"/>
              </a:solidFill>
              <a:latin typeface="Nunito"/>
              <a:ea typeface="Nunito"/>
              <a:cs typeface="Nunito"/>
              <a:sym typeface="Nunito"/>
            </a:endParaRPr>
          </a:p>
          <a:p>
            <a:pPr marL="488950" lvl="0" indent="-342900" algn="just">
              <a:lnSpc>
                <a:spcPct val="115000"/>
              </a:lnSpc>
              <a:buClr>
                <a:srgbClr val="424242"/>
              </a:buClr>
              <a:buSzPts val="1300"/>
              <a:buFont typeface="+mj-lt"/>
              <a:buAutoNum type="arabicPeriod"/>
            </a:pPr>
            <a:r>
              <a:rPr lang="en-IN" dirty="0">
                <a:solidFill>
                  <a:schemeClr val="bg2"/>
                </a:solidFill>
                <a:latin typeface="Nunito"/>
                <a:ea typeface="Nunito"/>
                <a:cs typeface="Nunito"/>
                <a:sym typeface="Nunito"/>
              </a:rPr>
              <a:t>On an </a:t>
            </a:r>
            <a:r>
              <a:rPr lang="en-IN" sz="1600" b="1" dirty="0">
                <a:solidFill>
                  <a:schemeClr val="bg2"/>
                </a:solidFill>
                <a:latin typeface="Nunito"/>
                <a:ea typeface="Nunito"/>
                <a:cs typeface="Nunito"/>
                <a:sym typeface="Nunito"/>
              </a:rPr>
              <a:t>average profit from every piece of land </a:t>
            </a:r>
            <a:r>
              <a:rPr lang="en-IN" dirty="0">
                <a:solidFill>
                  <a:schemeClr val="bg2"/>
                </a:solidFill>
                <a:latin typeface="Nunito"/>
                <a:ea typeface="Nunito"/>
                <a:cs typeface="Nunito"/>
                <a:sym typeface="Nunito"/>
              </a:rPr>
              <a:t>= 15,000 * 2.5 </a:t>
            </a:r>
          </a:p>
          <a:p>
            <a:pPr marL="146050" lvl="1" algn="just">
              <a:lnSpc>
                <a:spcPct val="115000"/>
              </a:lnSpc>
              <a:buClr>
                <a:srgbClr val="424242"/>
              </a:buClr>
              <a:buSzPts val="1300"/>
            </a:pPr>
            <a:r>
              <a:rPr lang="en-IN" sz="1600" b="1" dirty="0">
                <a:solidFill>
                  <a:schemeClr val="bg2"/>
                </a:solidFill>
                <a:latin typeface="Nunito"/>
                <a:ea typeface="Nunito"/>
                <a:cs typeface="Nunito"/>
                <a:sym typeface="Nunito"/>
              </a:rPr>
              <a:t>		               = </a:t>
            </a:r>
            <a:r>
              <a:rPr lang="en-IN" sz="1800" b="1" dirty="0">
                <a:solidFill>
                  <a:srgbClr val="C00000"/>
                </a:solidFill>
                <a:latin typeface="Nunito" panose="020B0604020202020204" charset="0"/>
              </a:rPr>
              <a:t>₹</a:t>
            </a:r>
            <a:r>
              <a:rPr lang="en-IN" sz="1800" b="1" u="sng" dirty="0">
                <a:solidFill>
                  <a:srgbClr val="C00000"/>
                </a:solidFill>
                <a:latin typeface="Nunito"/>
                <a:sym typeface="Nunito"/>
              </a:rPr>
              <a:t> 37</a:t>
            </a:r>
            <a:r>
              <a:rPr lang="en-IN" sz="1800" b="1" u="sng" dirty="0">
                <a:solidFill>
                  <a:srgbClr val="C00000"/>
                </a:solidFill>
                <a:latin typeface="Nunito"/>
                <a:ea typeface="Nunito"/>
                <a:cs typeface="Nunito"/>
                <a:sym typeface="Nunito"/>
              </a:rPr>
              <a:t>,500</a:t>
            </a:r>
          </a:p>
          <a:p>
            <a:pPr marL="342900" indent="-342900">
              <a:buFont typeface="+mj-lt"/>
              <a:buAutoNum type="arabicPeriod"/>
            </a:pPr>
            <a:endParaRPr lang="en-IN" dirty="0"/>
          </a:p>
        </p:txBody>
      </p:sp>
      <p:sp>
        <p:nvSpPr>
          <p:cNvPr id="16" name="TextBox 15">
            <a:extLst>
              <a:ext uri="{FF2B5EF4-FFF2-40B4-BE49-F238E27FC236}">
                <a16:creationId xmlns:a16="http://schemas.microsoft.com/office/drawing/2014/main" id="{B0EA86FD-B885-4284-86C0-643A07E20B1B}"/>
              </a:ext>
            </a:extLst>
          </p:cNvPr>
          <p:cNvSpPr txBox="1"/>
          <p:nvPr/>
        </p:nvSpPr>
        <p:spPr>
          <a:xfrm>
            <a:off x="4802448" y="1795703"/>
            <a:ext cx="3992147" cy="306135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488950" lvl="0" indent="-342900" algn="just">
              <a:lnSpc>
                <a:spcPct val="115000"/>
              </a:lnSpc>
              <a:spcBef>
                <a:spcPts val="1600"/>
              </a:spcBef>
              <a:buClr>
                <a:srgbClr val="424242"/>
              </a:buClr>
              <a:buSzPts val="1300"/>
              <a:buFont typeface="+mj-lt"/>
              <a:buAutoNum type="arabicPeriod"/>
            </a:pPr>
            <a:r>
              <a:rPr lang="en-IN" dirty="0">
                <a:solidFill>
                  <a:schemeClr val="bg2"/>
                </a:solidFill>
                <a:latin typeface="Nunito"/>
                <a:ea typeface="Nunito"/>
                <a:cs typeface="Nunito"/>
                <a:sym typeface="Nunito"/>
              </a:rPr>
              <a:t>So the amount for </a:t>
            </a:r>
            <a:r>
              <a:rPr lang="en-IN" sz="1600" b="1" dirty="0">
                <a:solidFill>
                  <a:schemeClr val="bg2"/>
                </a:solidFill>
                <a:latin typeface="Nunito"/>
                <a:ea typeface="Nunito"/>
                <a:cs typeface="Nunito"/>
                <a:sym typeface="Nunito"/>
              </a:rPr>
              <a:t>3000 Kg </a:t>
            </a:r>
            <a:r>
              <a:rPr lang="en-IN" dirty="0">
                <a:solidFill>
                  <a:schemeClr val="bg2"/>
                </a:solidFill>
                <a:latin typeface="Nunito"/>
                <a:ea typeface="Nunito"/>
                <a:cs typeface="Nunito"/>
                <a:sym typeface="Nunito"/>
              </a:rPr>
              <a:t>of stubble	 	=  Rs.12 * 3000 </a:t>
            </a:r>
            <a:r>
              <a:rPr lang="en-IN" sz="1600" b="1" dirty="0">
                <a:solidFill>
                  <a:schemeClr val="bg2"/>
                </a:solidFill>
                <a:latin typeface="Nunito"/>
                <a:ea typeface="Nunito"/>
                <a:cs typeface="Nunito"/>
                <a:sym typeface="Nunito"/>
              </a:rPr>
              <a:t>= </a:t>
            </a:r>
            <a:r>
              <a:rPr lang="en-IN" sz="1600" b="1" dirty="0">
                <a:solidFill>
                  <a:schemeClr val="bg2"/>
                </a:solidFill>
                <a:latin typeface="Nunito" panose="020B0604020202020204" charset="0"/>
              </a:rPr>
              <a:t>₹</a:t>
            </a:r>
            <a:r>
              <a:rPr lang="en-IN" sz="1600" b="1" dirty="0">
                <a:solidFill>
                  <a:schemeClr val="bg2"/>
                </a:solidFill>
                <a:latin typeface="Nunito"/>
                <a:ea typeface="Nunito"/>
                <a:cs typeface="Nunito"/>
                <a:sym typeface="Nunito"/>
              </a:rPr>
              <a:t> 36,000 </a:t>
            </a:r>
          </a:p>
          <a:p>
            <a:pPr marL="488950" lvl="0" indent="-342900" algn="just">
              <a:lnSpc>
                <a:spcPct val="115000"/>
              </a:lnSpc>
              <a:spcBef>
                <a:spcPts val="1600"/>
              </a:spcBef>
              <a:buClr>
                <a:srgbClr val="424242"/>
              </a:buClr>
              <a:buSzPts val="1300"/>
              <a:buFont typeface="+mj-lt"/>
              <a:buAutoNum type="arabicPeriod"/>
            </a:pPr>
            <a:endParaRPr lang="en-IN" sz="1600" b="1" dirty="0">
              <a:solidFill>
                <a:schemeClr val="bg2"/>
              </a:solidFill>
              <a:latin typeface="Nunito"/>
              <a:ea typeface="Nunito"/>
              <a:cs typeface="Nunito"/>
              <a:sym typeface="Nunito"/>
            </a:endParaRPr>
          </a:p>
          <a:p>
            <a:pPr marL="488950" lvl="0" indent="-342900" algn="just">
              <a:lnSpc>
                <a:spcPct val="115000"/>
              </a:lnSpc>
              <a:buClr>
                <a:srgbClr val="424242"/>
              </a:buClr>
              <a:buSzPts val="1300"/>
              <a:buFont typeface="+mj-lt"/>
              <a:buAutoNum type="arabicPeriod"/>
            </a:pPr>
            <a:r>
              <a:rPr lang="en-IN" dirty="0">
                <a:solidFill>
                  <a:schemeClr val="bg2"/>
                </a:solidFill>
                <a:latin typeface="Nunito"/>
                <a:ea typeface="Nunito"/>
                <a:cs typeface="Nunito"/>
                <a:sym typeface="Nunito"/>
              </a:rPr>
              <a:t>Therefore</a:t>
            </a:r>
            <a:r>
              <a:rPr lang="en-IN" b="1" dirty="0">
                <a:solidFill>
                  <a:schemeClr val="bg2"/>
                </a:solidFill>
                <a:latin typeface="Nunito"/>
                <a:ea typeface="Nunito"/>
                <a:cs typeface="Nunito"/>
                <a:sym typeface="Nunito"/>
              </a:rPr>
              <a:t>, </a:t>
            </a:r>
            <a:r>
              <a:rPr lang="en-IN" sz="1600" b="1" dirty="0">
                <a:solidFill>
                  <a:schemeClr val="bg2"/>
                </a:solidFill>
                <a:latin typeface="Nunito"/>
                <a:ea typeface="Nunito"/>
                <a:cs typeface="Nunito"/>
                <a:sym typeface="Nunito"/>
              </a:rPr>
              <a:t>Profit per acre </a:t>
            </a:r>
          </a:p>
          <a:p>
            <a:pPr marL="146050" lvl="1" algn="just">
              <a:lnSpc>
                <a:spcPct val="115000"/>
              </a:lnSpc>
              <a:buClr>
                <a:srgbClr val="424242"/>
              </a:buClr>
              <a:buSzPts val="1300"/>
            </a:pPr>
            <a:r>
              <a:rPr lang="en-IN" b="1" dirty="0">
                <a:solidFill>
                  <a:schemeClr val="bg2"/>
                </a:solidFill>
                <a:latin typeface="Nunito"/>
                <a:ea typeface="Nunito"/>
                <a:cs typeface="Nunito"/>
                <a:sym typeface="Nunito"/>
              </a:rPr>
              <a:t>	</a:t>
            </a:r>
            <a:r>
              <a:rPr lang="en-IN" dirty="0">
                <a:solidFill>
                  <a:schemeClr val="bg2"/>
                </a:solidFill>
                <a:latin typeface="Nunito"/>
                <a:ea typeface="Nunito"/>
                <a:cs typeface="Nunito"/>
                <a:sym typeface="Nunito"/>
              </a:rPr>
              <a:t>= 36,000 – 5,000 = </a:t>
            </a:r>
            <a:r>
              <a:rPr lang="en-IN" sz="1600" b="1" dirty="0">
                <a:solidFill>
                  <a:schemeClr val="bg2"/>
                </a:solidFill>
                <a:latin typeface="Nunito"/>
                <a:ea typeface="Nunito"/>
                <a:cs typeface="Nunito"/>
                <a:sym typeface="Nunito"/>
              </a:rPr>
              <a:t>31,000 </a:t>
            </a:r>
            <a:r>
              <a:rPr lang="en-IN" sz="1600" b="1" dirty="0">
                <a:solidFill>
                  <a:schemeClr val="bg2"/>
                </a:solidFill>
                <a:latin typeface="Nunito" panose="020B0604020202020204" charset="0"/>
              </a:rPr>
              <a:t>₹</a:t>
            </a:r>
            <a:r>
              <a:rPr lang="en-IN" sz="1600" b="1" dirty="0">
                <a:solidFill>
                  <a:schemeClr val="bg2"/>
                </a:solidFill>
                <a:latin typeface="Nunito"/>
                <a:ea typeface="Nunito"/>
                <a:cs typeface="Nunito"/>
                <a:sym typeface="Nunito"/>
              </a:rPr>
              <a:t>/acre</a:t>
            </a:r>
          </a:p>
          <a:p>
            <a:pPr marL="488950" lvl="1" indent="-342900" algn="just">
              <a:lnSpc>
                <a:spcPct val="115000"/>
              </a:lnSpc>
              <a:buClr>
                <a:srgbClr val="424242"/>
              </a:buClr>
              <a:buSzPts val="1300"/>
              <a:buFont typeface="+mj-lt"/>
              <a:buAutoNum type="arabicPeriod"/>
            </a:pPr>
            <a:endParaRPr lang="en-IN" b="1" dirty="0">
              <a:solidFill>
                <a:schemeClr val="bg2"/>
              </a:solidFill>
              <a:latin typeface="Nunito"/>
              <a:ea typeface="Nunito"/>
              <a:cs typeface="Nunito"/>
              <a:sym typeface="Nunito"/>
            </a:endParaRPr>
          </a:p>
          <a:p>
            <a:pPr marL="488950" lvl="0" indent="-342900" algn="just">
              <a:lnSpc>
                <a:spcPct val="115000"/>
              </a:lnSpc>
              <a:buClr>
                <a:srgbClr val="424242"/>
              </a:buClr>
              <a:buSzPts val="1300"/>
              <a:buFont typeface="+mj-lt"/>
              <a:buAutoNum type="arabicPeriod"/>
            </a:pPr>
            <a:r>
              <a:rPr lang="en-IN" dirty="0">
                <a:solidFill>
                  <a:schemeClr val="bg2"/>
                </a:solidFill>
                <a:latin typeface="Nunito"/>
                <a:ea typeface="Nunito"/>
                <a:cs typeface="Nunito"/>
                <a:sym typeface="Nunito"/>
              </a:rPr>
              <a:t>On an </a:t>
            </a:r>
            <a:r>
              <a:rPr lang="en-IN" sz="1600" b="1" dirty="0">
                <a:solidFill>
                  <a:schemeClr val="bg2"/>
                </a:solidFill>
                <a:latin typeface="Nunito"/>
                <a:ea typeface="Nunito"/>
                <a:cs typeface="Nunito"/>
                <a:sym typeface="Nunito"/>
              </a:rPr>
              <a:t>average profit from every piece of land </a:t>
            </a:r>
            <a:r>
              <a:rPr lang="en-IN" dirty="0">
                <a:solidFill>
                  <a:schemeClr val="bg2"/>
                </a:solidFill>
                <a:latin typeface="Nunito"/>
                <a:ea typeface="Nunito"/>
                <a:cs typeface="Nunito"/>
                <a:sym typeface="Nunito"/>
              </a:rPr>
              <a:t>= 31,000 * 2.5 </a:t>
            </a:r>
          </a:p>
          <a:p>
            <a:pPr marL="146050" lvl="1" algn="just">
              <a:lnSpc>
                <a:spcPct val="115000"/>
              </a:lnSpc>
              <a:buClr>
                <a:srgbClr val="424242"/>
              </a:buClr>
              <a:buSzPts val="1300"/>
            </a:pPr>
            <a:r>
              <a:rPr lang="en-IN" sz="1600" b="1" dirty="0">
                <a:solidFill>
                  <a:schemeClr val="bg2"/>
                </a:solidFill>
                <a:latin typeface="Nunito"/>
                <a:ea typeface="Nunito"/>
                <a:cs typeface="Nunito"/>
                <a:sym typeface="Nunito"/>
              </a:rPr>
              <a:t>		               = </a:t>
            </a:r>
            <a:r>
              <a:rPr lang="en-IN" sz="1800" b="1" dirty="0">
                <a:solidFill>
                  <a:schemeClr val="accent5">
                    <a:lumMod val="50000"/>
                  </a:schemeClr>
                </a:solidFill>
                <a:latin typeface="Nunito" panose="020B0604020202020204" charset="0"/>
              </a:rPr>
              <a:t>₹</a:t>
            </a:r>
            <a:r>
              <a:rPr lang="en-IN" sz="1800" b="1" u="sng" dirty="0">
                <a:solidFill>
                  <a:schemeClr val="accent5">
                    <a:lumMod val="50000"/>
                  </a:schemeClr>
                </a:solidFill>
                <a:latin typeface="Nunito"/>
                <a:sym typeface="Nunito"/>
              </a:rPr>
              <a:t> 77</a:t>
            </a:r>
            <a:r>
              <a:rPr lang="en-IN" sz="1800" b="1" u="sng" dirty="0">
                <a:solidFill>
                  <a:schemeClr val="accent5">
                    <a:lumMod val="50000"/>
                  </a:schemeClr>
                </a:solidFill>
                <a:latin typeface="Nunito"/>
                <a:ea typeface="Nunito"/>
                <a:cs typeface="Nunito"/>
                <a:sym typeface="Nunito"/>
              </a:rPr>
              <a:t>,500</a:t>
            </a:r>
          </a:p>
          <a:p>
            <a:pPr marL="342900" indent="-342900">
              <a:buFont typeface="+mj-lt"/>
              <a:buAutoNum type="arabicPeriod"/>
            </a:pPr>
            <a:endParaRPr lang="en-IN" dirty="0"/>
          </a:p>
        </p:txBody>
      </p:sp>
    </p:spTree>
    <p:extLst>
      <p:ext uri="{BB962C8B-B14F-4D97-AF65-F5344CB8AC3E}">
        <p14:creationId xmlns:p14="http://schemas.microsoft.com/office/powerpoint/2010/main" val="33145766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5"/>
          <p:cNvSpPr txBox="1">
            <a:spLocks noGrp="1"/>
          </p:cNvSpPr>
          <p:nvPr>
            <p:ph type="title"/>
          </p:nvPr>
        </p:nvSpPr>
        <p:spPr>
          <a:xfrm>
            <a:off x="3986747" y="201881"/>
            <a:ext cx="4571100" cy="383437"/>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2400" b="1" dirty="0"/>
              <a:t>References</a:t>
            </a:r>
            <a:endParaRPr sz="2400" b="1" dirty="0"/>
          </a:p>
        </p:txBody>
      </p:sp>
      <p:sp>
        <p:nvSpPr>
          <p:cNvPr id="259" name="Google Shape;259;p35"/>
          <p:cNvSpPr txBox="1">
            <a:spLocks noGrp="1"/>
          </p:cNvSpPr>
          <p:nvPr>
            <p:ph type="body" idx="1"/>
          </p:nvPr>
        </p:nvSpPr>
        <p:spPr>
          <a:xfrm>
            <a:off x="3986747" y="585318"/>
            <a:ext cx="4923694" cy="4164582"/>
          </a:xfrm>
          <a:prstGeom prst="rect">
            <a:avLst/>
          </a:prstGeom>
        </p:spPr>
        <p:txBody>
          <a:bodyPr spcFirstLastPara="1" wrap="square" lIns="0" tIns="0" rIns="0" bIns="0" anchor="t" anchorCtr="0">
            <a:noAutofit/>
          </a:bodyPr>
          <a:lstStyle/>
          <a:p>
            <a:pPr marL="171450" indent="-171450">
              <a:lnSpc>
                <a:spcPct val="107000"/>
              </a:lnSpc>
              <a:spcAft>
                <a:spcPts val="800"/>
              </a:spcAft>
              <a:buClr>
                <a:schemeClr val="accent5">
                  <a:lumMod val="75000"/>
                </a:schemeClr>
              </a:buClr>
              <a:buFont typeface="Arial" panose="020B0604020202020204" pitchFamily="34" charset="0"/>
              <a:buChar char="•"/>
            </a:pPr>
            <a:r>
              <a:rPr lang="en-IN" sz="1000" dirty="0">
                <a:latin typeface="Calibri" panose="020F0502020204030204" pitchFamily="34" charset="0"/>
                <a:cs typeface="Calibri" panose="020F0502020204030204" pitchFamily="34" charset="0"/>
                <a:hlinkClick r:id="rId3"/>
              </a:rPr>
              <a:t>https://www.thehindubusinessline.com/economy/agri-business/average-farm-landholding-size-shrinks-to-11-ha/article24719240.ece</a:t>
            </a:r>
            <a:r>
              <a:rPr lang="en-IN" sz="1000" dirty="0">
                <a:effectLst/>
                <a:latin typeface="Calibri" panose="020F0502020204030204" pitchFamily="34" charset="0"/>
                <a:ea typeface="Calibri" panose="020F0502020204030204" pitchFamily="34" charset="0"/>
                <a:cs typeface="Calibri" panose="020F0502020204030204" pitchFamily="34" charset="0"/>
              </a:rPr>
              <a:t> </a:t>
            </a:r>
          </a:p>
          <a:p>
            <a:pPr marL="171450" indent="-171450">
              <a:lnSpc>
                <a:spcPct val="107000"/>
              </a:lnSpc>
              <a:spcAft>
                <a:spcPts val="800"/>
              </a:spcAft>
              <a:buClr>
                <a:schemeClr val="accent5">
                  <a:lumMod val="75000"/>
                </a:schemeClr>
              </a:buClr>
              <a:buFont typeface="Arial" panose="020B0604020202020204" pitchFamily="34" charset="0"/>
              <a:buChar char="•"/>
            </a:pPr>
            <a:r>
              <a:rPr lang="en-IN" sz="1000" dirty="0">
                <a:latin typeface="Calibri" panose="020F0502020204030204" pitchFamily="34" charset="0"/>
                <a:cs typeface="Calibri" panose="020F0502020204030204" pitchFamily="34" charset="0"/>
                <a:hlinkClick r:id="rId4"/>
              </a:rPr>
              <a:t>https://dir.indiamart.com/search.mp?ss=sugarcane+straw+bales&amp;mcatid=20986&amp;catid=700</a:t>
            </a:r>
            <a:endParaRPr lang="en-IN" sz="1000" dirty="0">
              <a:latin typeface="Calibri" panose="020F0502020204030204" pitchFamily="34" charset="0"/>
              <a:cs typeface="Calibri" panose="020F0502020204030204" pitchFamily="34" charset="0"/>
            </a:endParaRPr>
          </a:p>
          <a:p>
            <a:pPr marL="171450" indent="-171450">
              <a:lnSpc>
                <a:spcPct val="107000"/>
              </a:lnSpc>
              <a:spcAft>
                <a:spcPts val="800"/>
              </a:spcAft>
              <a:buClr>
                <a:schemeClr val="accent5">
                  <a:lumMod val="75000"/>
                </a:schemeClr>
              </a:buClr>
              <a:buFont typeface="Arial" panose="020B0604020202020204" pitchFamily="34" charset="0"/>
              <a:buChar char="•"/>
            </a:pPr>
            <a:r>
              <a:rPr lang="en-IN" sz="1000" dirty="0">
                <a:latin typeface="Calibri" panose="020F0502020204030204" pitchFamily="34" charset="0"/>
                <a:cs typeface="Calibri" panose="020F0502020204030204" pitchFamily="34" charset="0"/>
                <a:hlinkClick r:id="rId5"/>
              </a:rPr>
              <a:t>https://timesofindia.indiatimes.com/blogs/toi-edit-page/manage-stubble-to-control-air-pollution-recycling-it-can-reduce-weedicide-use-by-70-and-water-use-by-40/</a:t>
            </a:r>
            <a:r>
              <a:rPr lang="en-IN" sz="1000" dirty="0">
                <a:latin typeface="Calibri" panose="020F0502020204030204" pitchFamily="34" charset="0"/>
                <a:cs typeface="Calibri" panose="020F0502020204030204" pitchFamily="34" charset="0"/>
              </a:rPr>
              <a:t> </a:t>
            </a:r>
            <a:r>
              <a:rPr lang="en-IN" sz="1000" u="sng" dirty="0">
                <a:solidFill>
                  <a:srgbClr val="0000FF"/>
                </a:solidFill>
                <a:latin typeface="Calibri" panose="020F0502020204030204" pitchFamily="34" charset="0"/>
                <a:ea typeface="Calibri" panose="020F0502020204030204" pitchFamily="34" charset="0"/>
                <a:cs typeface="Calibri" panose="020F0502020204030204" pitchFamily="34" charset="0"/>
                <a:hlinkClick r:id="rId6"/>
              </a:rPr>
              <a:t>https://www.drishtiias.com/daily-updates/daily-news-editorials/stubble-burning-2</a:t>
            </a:r>
            <a:endParaRPr lang="en-IN" sz="1000" dirty="0">
              <a:latin typeface="Calibri" panose="020F0502020204030204" pitchFamily="34" charset="0"/>
              <a:ea typeface="Calibri" panose="020F0502020204030204" pitchFamily="34" charset="0"/>
              <a:cs typeface="Calibri" panose="020F0502020204030204" pitchFamily="34" charset="0"/>
            </a:endParaRPr>
          </a:p>
          <a:p>
            <a:pPr marL="171450" indent="-171450" algn="just">
              <a:lnSpc>
                <a:spcPct val="107000"/>
              </a:lnSpc>
              <a:buClr>
                <a:schemeClr val="accent5">
                  <a:lumMod val="75000"/>
                </a:schemeClr>
              </a:buClr>
              <a:buFont typeface="Arial" panose="020B0604020202020204" pitchFamily="34" charset="0"/>
              <a:buChar char="•"/>
            </a:pPr>
            <a:r>
              <a:rPr lang="en-IN" sz="1000" u="sng" dirty="0">
                <a:solidFill>
                  <a:srgbClr val="0000FF"/>
                </a:solidFill>
                <a:latin typeface="Calibri" panose="020F0502020204030204" pitchFamily="34" charset="0"/>
                <a:ea typeface="Calibri" panose="020F0502020204030204" pitchFamily="34" charset="0"/>
                <a:cs typeface="Calibri" panose="020F0502020204030204" pitchFamily="34" charset="0"/>
                <a:hlinkClick r:id="rId7"/>
              </a:rPr>
              <a:t>https://www.dw.com/en/india-pollution-how-a-farming-revolution-could-solve-stubble-burning/a-51166417</a:t>
            </a:r>
            <a:endParaRPr lang="en-IN" sz="1000" dirty="0">
              <a:latin typeface="Calibri" panose="020F0502020204030204" pitchFamily="34" charset="0"/>
              <a:ea typeface="Calibri" panose="020F0502020204030204" pitchFamily="34" charset="0"/>
              <a:cs typeface="Calibri" panose="020F0502020204030204" pitchFamily="34" charset="0"/>
            </a:endParaRPr>
          </a:p>
          <a:p>
            <a:pPr marL="171450" indent="-171450" algn="just">
              <a:lnSpc>
                <a:spcPct val="107000"/>
              </a:lnSpc>
              <a:buClr>
                <a:schemeClr val="accent5">
                  <a:lumMod val="75000"/>
                </a:schemeClr>
              </a:buClr>
              <a:buFont typeface="Arial" panose="020B0604020202020204" pitchFamily="34" charset="0"/>
              <a:buChar char="•"/>
            </a:pPr>
            <a:r>
              <a:rPr lang="en-IN" sz="1000" u="sng" dirty="0">
                <a:solidFill>
                  <a:srgbClr val="0000FF"/>
                </a:solidFill>
                <a:latin typeface="Calibri" panose="020F0502020204030204" pitchFamily="34" charset="0"/>
                <a:ea typeface="Calibri" panose="020F0502020204030204" pitchFamily="34" charset="0"/>
                <a:cs typeface="Calibri" panose="020F0502020204030204" pitchFamily="34" charset="0"/>
                <a:hlinkClick r:id="rId8"/>
              </a:rPr>
              <a:t>https://www.thequint.com/explainers/stubble-burning-delhi-air-pollution-smog</a:t>
            </a:r>
            <a:endParaRPr lang="en-IN" sz="1000" dirty="0">
              <a:latin typeface="Calibri" panose="020F0502020204030204" pitchFamily="34" charset="0"/>
              <a:ea typeface="Calibri" panose="020F0502020204030204" pitchFamily="34" charset="0"/>
              <a:cs typeface="Calibri" panose="020F0502020204030204" pitchFamily="34" charset="0"/>
            </a:endParaRPr>
          </a:p>
          <a:p>
            <a:pPr marL="171450" indent="-171450" algn="just">
              <a:lnSpc>
                <a:spcPct val="107000"/>
              </a:lnSpc>
              <a:buClr>
                <a:schemeClr val="accent5">
                  <a:lumMod val="75000"/>
                </a:schemeClr>
              </a:buClr>
              <a:buFont typeface="Arial" panose="020B0604020202020204" pitchFamily="34" charset="0"/>
              <a:buChar char="•"/>
            </a:pPr>
            <a:r>
              <a:rPr lang="en-IN" sz="1000" u="sng" dirty="0">
                <a:solidFill>
                  <a:srgbClr val="0000FF"/>
                </a:solidFill>
                <a:latin typeface="Calibri" panose="020F0502020204030204" pitchFamily="34" charset="0"/>
                <a:ea typeface="Calibri" panose="020F0502020204030204" pitchFamily="34" charset="0"/>
                <a:cs typeface="Calibri" panose="020F0502020204030204" pitchFamily="34" charset="0"/>
                <a:hlinkClick r:id="rId9"/>
              </a:rPr>
              <a:t>https://www.downtoearth.org.in/blog/agriculture/stubble-burning-a-problem-for-the-environment-agriculture-and-humans-64912</a:t>
            </a:r>
            <a:endParaRPr lang="en-IN" sz="1000" dirty="0">
              <a:latin typeface="Calibri" panose="020F0502020204030204" pitchFamily="34" charset="0"/>
              <a:ea typeface="Calibri" panose="020F0502020204030204" pitchFamily="34" charset="0"/>
              <a:cs typeface="Calibri" panose="020F0502020204030204" pitchFamily="34" charset="0"/>
            </a:endParaRPr>
          </a:p>
          <a:p>
            <a:pPr marL="171450" indent="-171450" algn="just">
              <a:lnSpc>
                <a:spcPct val="107000"/>
              </a:lnSpc>
              <a:buClr>
                <a:schemeClr val="accent5">
                  <a:lumMod val="75000"/>
                </a:schemeClr>
              </a:buClr>
              <a:buFont typeface="Arial" panose="020B0604020202020204" pitchFamily="34" charset="0"/>
              <a:buChar char="•"/>
            </a:pPr>
            <a:r>
              <a:rPr lang="en-IN" sz="1000" u="sng" dirty="0">
                <a:solidFill>
                  <a:srgbClr val="0000FF"/>
                </a:solidFill>
                <a:latin typeface="Calibri" panose="020F0502020204030204" pitchFamily="34" charset="0"/>
                <a:ea typeface="Calibri" panose="020F0502020204030204" pitchFamily="34" charset="0"/>
                <a:cs typeface="Calibri" panose="020F0502020204030204" pitchFamily="34" charset="0"/>
                <a:hlinkClick r:id="rId10"/>
              </a:rPr>
              <a:t>https://www.downtoearth.org.in/blog/agriculture/agrarian-crisis-one-of-the-biggest-challenges-for-new-govt-64736</a:t>
            </a:r>
            <a:endParaRPr lang="en-IN" sz="1000" dirty="0">
              <a:latin typeface="Calibri" panose="020F0502020204030204" pitchFamily="34" charset="0"/>
              <a:ea typeface="Calibri" panose="020F0502020204030204" pitchFamily="34" charset="0"/>
              <a:cs typeface="Calibri" panose="020F0502020204030204" pitchFamily="34" charset="0"/>
            </a:endParaRPr>
          </a:p>
          <a:p>
            <a:pPr marL="171450" indent="-171450" algn="just">
              <a:lnSpc>
                <a:spcPct val="107000"/>
              </a:lnSpc>
              <a:buClr>
                <a:schemeClr val="accent5">
                  <a:lumMod val="75000"/>
                </a:schemeClr>
              </a:buClr>
              <a:buFont typeface="Arial" panose="020B0604020202020204" pitchFamily="34" charset="0"/>
              <a:buChar char="•"/>
            </a:pPr>
            <a:r>
              <a:rPr lang="en-IN" sz="1000" u="sng" dirty="0">
                <a:solidFill>
                  <a:srgbClr val="0000FF"/>
                </a:solidFill>
                <a:latin typeface="Calibri" panose="020F0502020204030204" pitchFamily="34" charset="0"/>
                <a:ea typeface="Calibri" panose="020F0502020204030204" pitchFamily="34" charset="0"/>
                <a:cs typeface="Calibri" panose="020F0502020204030204" pitchFamily="34" charset="0"/>
                <a:hlinkClick r:id="rId11"/>
              </a:rPr>
              <a:t>https://economictimes.indiatimes.com/news/economy/agriculture/centre-to-come-out-with-permanent-solution-to-stubble-burning-mos-agriculture/articleshow/72294049.cms?from=mdr</a:t>
            </a:r>
            <a:endParaRPr lang="en-IN" sz="1000" dirty="0">
              <a:latin typeface="Calibri" panose="020F0502020204030204" pitchFamily="34" charset="0"/>
              <a:ea typeface="Calibri" panose="020F0502020204030204" pitchFamily="34" charset="0"/>
              <a:cs typeface="Calibri" panose="020F0502020204030204" pitchFamily="34" charset="0"/>
            </a:endParaRPr>
          </a:p>
          <a:p>
            <a:pPr marL="171450" indent="-171450" algn="just">
              <a:lnSpc>
                <a:spcPct val="107000"/>
              </a:lnSpc>
              <a:spcAft>
                <a:spcPts val="800"/>
              </a:spcAft>
              <a:buClr>
                <a:schemeClr val="accent5">
                  <a:lumMod val="75000"/>
                </a:schemeClr>
              </a:buClr>
              <a:buFont typeface="Arial" panose="020B0604020202020204" pitchFamily="34" charset="0"/>
              <a:buChar char="•"/>
            </a:pPr>
            <a:r>
              <a:rPr lang="en-IN" sz="1000" u="sng" dirty="0">
                <a:solidFill>
                  <a:srgbClr val="0000FF"/>
                </a:solidFill>
                <a:latin typeface="Calibri" panose="020F0502020204030204" pitchFamily="34" charset="0"/>
                <a:ea typeface="Calibri" panose="020F0502020204030204" pitchFamily="34" charset="0"/>
                <a:cs typeface="Calibri" panose="020F0502020204030204" pitchFamily="34" charset="0"/>
                <a:hlinkClick r:id="rId12"/>
              </a:rPr>
              <a:t>https://en.wikipedia.org/wiki/Stubble_burning</a:t>
            </a:r>
            <a:endParaRPr lang="en-IN" sz="1000" u="sng" dirty="0">
              <a:solidFill>
                <a:srgbClr val="0000FF"/>
              </a:solidFill>
              <a:latin typeface="Calibri" panose="020F0502020204030204" pitchFamily="34" charset="0"/>
              <a:ea typeface="Calibri" panose="020F0502020204030204" pitchFamily="34" charset="0"/>
              <a:cs typeface="Calibri" panose="020F0502020204030204" pitchFamily="34" charset="0"/>
            </a:endParaRPr>
          </a:p>
          <a:p>
            <a:pPr marL="171450" indent="-171450" algn="just">
              <a:lnSpc>
                <a:spcPct val="107000"/>
              </a:lnSpc>
              <a:spcAft>
                <a:spcPts val="800"/>
              </a:spcAft>
              <a:buClr>
                <a:schemeClr val="accent5">
                  <a:lumMod val="75000"/>
                </a:schemeClr>
              </a:buClr>
              <a:buFont typeface="Arial" panose="020B0604020202020204" pitchFamily="34" charset="0"/>
              <a:buChar char="•"/>
            </a:pPr>
            <a:r>
              <a:rPr lang="en-IN" sz="1000" u="sng" dirty="0">
                <a:solidFill>
                  <a:srgbClr val="0000FF"/>
                </a:solidFill>
                <a:latin typeface="Calibri" panose="020F0502020204030204" pitchFamily="34" charset="0"/>
                <a:ea typeface="Calibri" panose="020F0502020204030204" pitchFamily="34" charset="0"/>
                <a:cs typeface="Calibri" panose="020F0502020204030204" pitchFamily="34" charset="0"/>
                <a:hlinkClick r:id="rId13"/>
              </a:rPr>
              <a:t>https://www.gov.mb.ca/agriculture/crops/crop-residue-burning-program/why-do-farmers-burn.html</a:t>
            </a:r>
            <a:endParaRPr lang="en-IN" sz="1000" dirty="0">
              <a:latin typeface="Calibri" panose="020F0502020204030204" pitchFamily="34" charset="0"/>
              <a:ea typeface="Calibri" panose="020F0502020204030204" pitchFamily="34" charset="0"/>
              <a:cs typeface="Calibri" panose="020F0502020204030204" pitchFamily="34" charset="0"/>
            </a:endParaRPr>
          </a:p>
          <a:p>
            <a:pPr marL="171450" indent="-171450">
              <a:lnSpc>
                <a:spcPct val="107000"/>
              </a:lnSpc>
              <a:spcAft>
                <a:spcPts val="800"/>
              </a:spcAft>
              <a:buClr>
                <a:schemeClr val="accent5">
                  <a:lumMod val="75000"/>
                </a:schemeClr>
              </a:buClr>
              <a:buFont typeface="Arial" panose="020B0604020202020204" pitchFamily="34" charset="0"/>
              <a:buChar char="•"/>
            </a:pPr>
            <a:endParaRPr lang="en-IN" sz="1000" dirty="0">
              <a:latin typeface="Calibri" panose="020F0502020204030204" pitchFamily="34" charset="0"/>
              <a:cs typeface="Calibri" panose="020F0502020204030204" pitchFamily="34" charset="0"/>
            </a:endParaRPr>
          </a:p>
          <a:p>
            <a:pPr marL="171450" indent="-171450">
              <a:lnSpc>
                <a:spcPct val="107000"/>
              </a:lnSpc>
              <a:spcAft>
                <a:spcPts val="800"/>
              </a:spcAft>
              <a:buClr>
                <a:schemeClr val="accent5">
                  <a:lumMod val="75000"/>
                </a:schemeClr>
              </a:buClr>
              <a:buFont typeface="Arial" panose="020B0604020202020204" pitchFamily="34" charset="0"/>
              <a:buChar char="•"/>
            </a:pPr>
            <a:endParaRPr lang="en-IN" sz="1000" dirty="0">
              <a:latin typeface="Calibri" panose="020F0502020204030204" pitchFamily="34" charset="0"/>
              <a:cs typeface="Calibri" panose="020F0502020204030204" pitchFamily="34" charset="0"/>
            </a:endParaRPr>
          </a:p>
          <a:p>
            <a:pPr marL="171450" indent="-171450">
              <a:lnSpc>
                <a:spcPct val="107000"/>
              </a:lnSpc>
              <a:spcAft>
                <a:spcPts val="800"/>
              </a:spcAft>
              <a:buClr>
                <a:schemeClr val="accent5">
                  <a:lumMod val="75000"/>
                </a:schemeClr>
              </a:buClr>
              <a:buFont typeface="Arial" panose="020B0604020202020204" pitchFamily="34" charset="0"/>
              <a:buChar char="•"/>
            </a:pPr>
            <a:endParaRPr lang="en-IN" sz="1000" dirty="0">
              <a:latin typeface="Calibri" panose="020F0502020204030204" pitchFamily="34" charset="0"/>
              <a:cs typeface="Calibri" panose="020F0502020204030204" pitchFamily="34" charset="0"/>
            </a:endParaRPr>
          </a:p>
          <a:p>
            <a:pPr marL="171450" indent="-171450">
              <a:lnSpc>
                <a:spcPct val="107000"/>
              </a:lnSpc>
              <a:spcAft>
                <a:spcPts val="800"/>
              </a:spcAft>
              <a:buClr>
                <a:schemeClr val="accent5">
                  <a:lumMod val="75000"/>
                </a:schemeClr>
              </a:buClr>
              <a:buFont typeface="Arial" panose="020B0604020202020204" pitchFamily="34" charset="0"/>
              <a:buChar char="•"/>
            </a:pPr>
            <a:endParaRPr lang="en-IN" sz="1000" dirty="0">
              <a:effectLst/>
              <a:latin typeface="Calibri" panose="020F0502020204030204" pitchFamily="34" charset="0"/>
              <a:ea typeface="Calibri" panose="020F0502020204030204" pitchFamily="34" charset="0"/>
              <a:cs typeface="Calibri" panose="020F0502020204030204" pitchFamily="34" charset="0"/>
            </a:endParaRPr>
          </a:p>
          <a:p>
            <a:pPr marL="171450" indent="-171450" algn="just">
              <a:buClr>
                <a:schemeClr val="accent5">
                  <a:lumMod val="75000"/>
                </a:schemeClr>
              </a:buClr>
              <a:buFont typeface="Arial" panose="020B0604020202020204" pitchFamily="34" charset="0"/>
              <a:buChar char="•"/>
            </a:pPr>
            <a:endParaRPr sz="1000" dirty="0">
              <a:latin typeface="Calibri" panose="020F0502020204030204" pitchFamily="34" charset="0"/>
              <a:cs typeface="Calibri" panose="020F0502020204030204" pitchFamily="34" charset="0"/>
            </a:endParaRPr>
          </a:p>
        </p:txBody>
      </p:sp>
      <p:sp>
        <p:nvSpPr>
          <p:cNvPr id="260" name="Google Shape;260;p35"/>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2600930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3" name="Google Shape;213;p30"/>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14</a:t>
            </a:fld>
            <a:endParaRPr/>
          </a:p>
        </p:txBody>
      </p:sp>
      <p:sp>
        <p:nvSpPr>
          <p:cNvPr id="8" name="Title 6">
            <a:extLst>
              <a:ext uri="{FF2B5EF4-FFF2-40B4-BE49-F238E27FC236}">
                <a16:creationId xmlns:a16="http://schemas.microsoft.com/office/drawing/2014/main" id="{0CBFFF92-C100-4ECD-80C1-42DAF76E41B3}"/>
              </a:ext>
            </a:extLst>
          </p:cNvPr>
          <p:cNvSpPr txBox="1">
            <a:spLocks/>
          </p:cNvSpPr>
          <p:nvPr/>
        </p:nvSpPr>
        <p:spPr>
          <a:xfrm>
            <a:off x="3834337" y="1558732"/>
            <a:ext cx="4571100" cy="2719754"/>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2000"/>
              <a:buFont typeface="Kalam"/>
              <a:buNone/>
              <a:defRPr sz="2000" b="0" i="0" u="none" strike="noStrike" cap="none">
                <a:solidFill>
                  <a:schemeClr val="accent3"/>
                </a:solidFill>
                <a:latin typeface="Kalam"/>
                <a:ea typeface="Kalam"/>
                <a:cs typeface="Kalam"/>
                <a:sym typeface="Kalam"/>
              </a:defRPr>
            </a:lvl1pPr>
            <a:lvl2pPr marR="0" lvl="1" algn="l" rtl="0">
              <a:lnSpc>
                <a:spcPct val="100000"/>
              </a:lnSpc>
              <a:spcBef>
                <a:spcPts val="0"/>
              </a:spcBef>
              <a:spcAft>
                <a:spcPts val="0"/>
              </a:spcAft>
              <a:buClr>
                <a:schemeClr val="accent3"/>
              </a:buClr>
              <a:buSzPts val="2000"/>
              <a:buFont typeface="Kalam"/>
              <a:buNone/>
              <a:defRPr sz="2000" b="0" i="0" u="none" strike="noStrike" cap="none">
                <a:solidFill>
                  <a:schemeClr val="accent3"/>
                </a:solidFill>
                <a:latin typeface="Kalam"/>
                <a:ea typeface="Kalam"/>
                <a:cs typeface="Kalam"/>
                <a:sym typeface="Kalam"/>
              </a:defRPr>
            </a:lvl2pPr>
            <a:lvl3pPr marR="0" lvl="2" algn="l" rtl="0">
              <a:lnSpc>
                <a:spcPct val="100000"/>
              </a:lnSpc>
              <a:spcBef>
                <a:spcPts val="0"/>
              </a:spcBef>
              <a:spcAft>
                <a:spcPts val="0"/>
              </a:spcAft>
              <a:buClr>
                <a:schemeClr val="accent3"/>
              </a:buClr>
              <a:buSzPts val="2000"/>
              <a:buFont typeface="Kalam"/>
              <a:buNone/>
              <a:defRPr sz="2000" b="0" i="0" u="none" strike="noStrike" cap="none">
                <a:solidFill>
                  <a:schemeClr val="accent3"/>
                </a:solidFill>
                <a:latin typeface="Kalam"/>
                <a:ea typeface="Kalam"/>
                <a:cs typeface="Kalam"/>
                <a:sym typeface="Kalam"/>
              </a:defRPr>
            </a:lvl3pPr>
            <a:lvl4pPr marR="0" lvl="3" algn="l" rtl="0">
              <a:lnSpc>
                <a:spcPct val="100000"/>
              </a:lnSpc>
              <a:spcBef>
                <a:spcPts val="0"/>
              </a:spcBef>
              <a:spcAft>
                <a:spcPts val="0"/>
              </a:spcAft>
              <a:buClr>
                <a:schemeClr val="accent3"/>
              </a:buClr>
              <a:buSzPts val="2000"/>
              <a:buFont typeface="Kalam"/>
              <a:buNone/>
              <a:defRPr sz="2000" b="0" i="0" u="none" strike="noStrike" cap="none">
                <a:solidFill>
                  <a:schemeClr val="accent3"/>
                </a:solidFill>
                <a:latin typeface="Kalam"/>
                <a:ea typeface="Kalam"/>
                <a:cs typeface="Kalam"/>
                <a:sym typeface="Kalam"/>
              </a:defRPr>
            </a:lvl4pPr>
            <a:lvl5pPr marR="0" lvl="4" algn="l" rtl="0">
              <a:lnSpc>
                <a:spcPct val="100000"/>
              </a:lnSpc>
              <a:spcBef>
                <a:spcPts val="0"/>
              </a:spcBef>
              <a:spcAft>
                <a:spcPts val="0"/>
              </a:spcAft>
              <a:buClr>
                <a:schemeClr val="accent3"/>
              </a:buClr>
              <a:buSzPts val="2000"/>
              <a:buFont typeface="Kalam"/>
              <a:buNone/>
              <a:defRPr sz="2000" b="0" i="0" u="none" strike="noStrike" cap="none">
                <a:solidFill>
                  <a:schemeClr val="accent3"/>
                </a:solidFill>
                <a:latin typeface="Kalam"/>
                <a:ea typeface="Kalam"/>
                <a:cs typeface="Kalam"/>
                <a:sym typeface="Kalam"/>
              </a:defRPr>
            </a:lvl5pPr>
            <a:lvl6pPr marR="0" lvl="5" algn="l" rtl="0">
              <a:lnSpc>
                <a:spcPct val="100000"/>
              </a:lnSpc>
              <a:spcBef>
                <a:spcPts val="0"/>
              </a:spcBef>
              <a:spcAft>
                <a:spcPts val="0"/>
              </a:spcAft>
              <a:buClr>
                <a:schemeClr val="accent3"/>
              </a:buClr>
              <a:buSzPts val="2000"/>
              <a:buFont typeface="Kalam"/>
              <a:buNone/>
              <a:defRPr sz="2000" b="0" i="0" u="none" strike="noStrike" cap="none">
                <a:solidFill>
                  <a:schemeClr val="accent3"/>
                </a:solidFill>
                <a:latin typeface="Kalam"/>
                <a:ea typeface="Kalam"/>
                <a:cs typeface="Kalam"/>
                <a:sym typeface="Kalam"/>
              </a:defRPr>
            </a:lvl6pPr>
            <a:lvl7pPr marR="0" lvl="6" algn="l" rtl="0">
              <a:lnSpc>
                <a:spcPct val="100000"/>
              </a:lnSpc>
              <a:spcBef>
                <a:spcPts val="0"/>
              </a:spcBef>
              <a:spcAft>
                <a:spcPts val="0"/>
              </a:spcAft>
              <a:buClr>
                <a:schemeClr val="accent3"/>
              </a:buClr>
              <a:buSzPts val="2000"/>
              <a:buFont typeface="Kalam"/>
              <a:buNone/>
              <a:defRPr sz="2000" b="0" i="0" u="none" strike="noStrike" cap="none">
                <a:solidFill>
                  <a:schemeClr val="accent3"/>
                </a:solidFill>
                <a:latin typeface="Kalam"/>
                <a:ea typeface="Kalam"/>
                <a:cs typeface="Kalam"/>
                <a:sym typeface="Kalam"/>
              </a:defRPr>
            </a:lvl7pPr>
            <a:lvl8pPr marR="0" lvl="7" algn="l" rtl="0">
              <a:lnSpc>
                <a:spcPct val="100000"/>
              </a:lnSpc>
              <a:spcBef>
                <a:spcPts val="0"/>
              </a:spcBef>
              <a:spcAft>
                <a:spcPts val="0"/>
              </a:spcAft>
              <a:buClr>
                <a:schemeClr val="accent3"/>
              </a:buClr>
              <a:buSzPts val="2000"/>
              <a:buFont typeface="Kalam"/>
              <a:buNone/>
              <a:defRPr sz="2000" b="0" i="0" u="none" strike="noStrike" cap="none">
                <a:solidFill>
                  <a:schemeClr val="accent3"/>
                </a:solidFill>
                <a:latin typeface="Kalam"/>
                <a:ea typeface="Kalam"/>
                <a:cs typeface="Kalam"/>
                <a:sym typeface="Kalam"/>
              </a:defRPr>
            </a:lvl8pPr>
            <a:lvl9pPr marR="0" lvl="8" algn="l" rtl="0">
              <a:lnSpc>
                <a:spcPct val="100000"/>
              </a:lnSpc>
              <a:spcBef>
                <a:spcPts val="0"/>
              </a:spcBef>
              <a:spcAft>
                <a:spcPts val="0"/>
              </a:spcAft>
              <a:buClr>
                <a:schemeClr val="accent3"/>
              </a:buClr>
              <a:buSzPts val="2000"/>
              <a:buFont typeface="Kalam"/>
              <a:buNone/>
              <a:defRPr sz="2000" b="0" i="0" u="none" strike="noStrike" cap="none">
                <a:solidFill>
                  <a:schemeClr val="accent3"/>
                </a:solidFill>
                <a:latin typeface="Kalam"/>
                <a:ea typeface="Kalam"/>
                <a:cs typeface="Kalam"/>
                <a:sym typeface="Kalam"/>
              </a:defRPr>
            </a:lvl9pPr>
          </a:lstStyle>
          <a:p>
            <a:pPr algn="r"/>
            <a:r>
              <a:rPr lang="en-US" sz="2400" b="1" dirty="0"/>
              <a:t>- Team Brain Stormers</a:t>
            </a:r>
            <a:br>
              <a:rPr lang="en-US" sz="2400" b="1" dirty="0"/>
            </a:br>
            <a:br>
              <a:rPr lang="en-US" sz="2400" b="1" dirty="0"/>
            </a:br>
            <a:endParaRPr lang="en-IN" sz="2400" b="1" dirty="0"/>
          </a:p>
        </p:txBody>
      </p:sp>
      <p:pic>
        <p:nvPicPr>
          <p:cNvPr id="5" name="Picture 4">
            <a:extLst>
              <a:ext uri="{FF2B5EF4-FFF2-40B4-BE49-F238E27FC236}">
                <a16:creationId xmlns:a16="http://schemas.microsoft.com/office/drawing/2014/main" id="{E67A6C74-4EDA-4FFC-AEB6-10351C3E7BCD}"/>
              </a:ext>
            </a:extLst>
          </p:cNvPr>
          <p:cNvPicPr>
            <a:picLocks noChangeAspect="1"/>
          </p:cNvPicPr>
          <p:nvPr/>
        </p:nvPicPr>
        <p:blipFill>
          <a:blip r:embed="rId3"/>
          <a:stretch>
            <a:fillRect/>
          </a:stretch>
        </p:blipFill>
        <p:spPr>
          <a:xfrm>
            <a:off x="3834337" y="1209176"/>
            <a:ext cx="4907705" cy="272514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4F2D3-2694-422C-9957-0D8FAA57F925}"/>
              </a:ext>
            </a:extLst>
          </p:cNvPr>
          <p:cNvSpPr>
            <a:spLocks noGrp="1"/>
          </p:cNvSpPr>
          <p:nvPr>
            <p:ph type="title"/>
          </p:nvPr>
        </p:nvSpPr>
        <p:spPr/>
        <p:txBody>
          <a:bodyPr/>
          <a:lstStyle/>
          <a:p>
            <a:pPr algn="ctr"/>
            <a:r>
              <a:rPr lang="en-IN" sz="2800" b="1" dirty="0">
                <a:solidFill>
                  <a:schemeClr val="accent3">
                    <a:lumMod val="50000"/>
                  </a:schemeClr>
                </a:solidFill>
              </a:rPr>
              <a:t>SOLUTION TILL NOW </a:t>
            </a:r>
          </a:p>
        </p:txBody>
      </p:sp>
      <p:sp>
        <p:nvSpPr>
          <p:cNvPr id="5" name="Slide Number Placeholder 4">
            <a:extLst>
              <a:ext uri="{FF2B5EF4-FFF2-40B4-BE49-F238E27FC236}">
                <a16:creationId xmlns:a16="http://schemas.microsoft.com/office/drawing/2014/main" id="{D453D2D1-7416-43EF-B8DD-EC41A5B73E13}"/>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a:t>
            </a:fld>
            <a:endParaRPr lang="en"/>
          </a:p>
        </p:txBody>
      </p:sp>
      <p:pic>
        <p:nvPicPr>
          <p:cNvPr id="7" name="Picture 6">
            <a:extLst>
              <a:ext uri="{FF2B5EF4-FFF2-40B4-BE49-F238E27FC236}">
                <a16:creationId xmlns:a16="http://schemas.microsoft.com/office/drawing/2014/main" id="{945526E4-98D6-4819-AA0D-2F59F1FE3DDD}"/>
              </a:ext>
            </a:extLst>
          </p:cNvPr>
          <p:cNvPicPr>
            <a:picLocks noChangeAspect="1"/>
          </p:cNvPicPr>
          <p:nvPr/>
        </p:nvPicPr>
        <p:blipFill>
          <a:blip r:embed="rId2"/>
          <a:stretch>
            <a:fillRect/>
          </a:stretch>
        </p:blipFill>
        <p:spPr>
          <a:xfrm>
            <a:off x="4572000" y="2603091"/>
            <a:ext cx="4136065" cy="2343610"/>
          </a:xfrm>
          <a:prstGeom prst="rect">
            <a:avLst/>
          </a:prstGeom>
          <a:effectLst>
            <a:softEdge rad="31750"/>
          </a:effectLst>
        </p:spPr>
      </p:pic>
      <p:sp>
        <p:nvSpPr>
          <p:cNvPr id="3" name="TextBox 2">
            <a:extLst>
              <a:ext uri="{FF2B5EF4-FFF2-40B4-BE49-F238E27FC236}">
                <a16:creationId xmlns:a16="http://schemas.microsoft.com/office/drawing/2014/main" id="{08CDBA92-66B0-41D3-A174-50791B22DD18}"/>
              </a:ext>
            </a:extLst>
          </p:cNvPr>
          <p:cNvSpPr txBox="1"/>
          <p:nvPr/>
        </p:nvSpPr>
        <p:spPr>
          <a:xfrm>
            <a:off x="4115700" y="1402199"/>
            <a:ext cx="4857611" cy="1169551"/>
          </a:xfrm>
          <a:prstGeom prst="rect">
            <a:avLst/>
          </a:prstGeom>
          <a:noFill/>
        </p:spPr>
        <p:txBody>
          <a:bodyPr wrap="square" rtlCol="0">
            <a:spAutoFit/>
          </a:bodyPr>
          <a:lstStyle/>
          <a:p>
            <a:pPr marL="285750" indent="-285750" algn="just">
              <a:buFont typeface="Arial" panose="020B0604020202020204" pitchFamily="34" charset="0"/>
              <a:buChar char="•"/>
            </a:pPr>
            <a:r>
              <a:rPr lang="en-IN" b="1" dirty="0">
                <a:solidFill>
                  <a:srgbClr val="424242"/>
                </a:solidFill>
                <a:latin typeface="Nunito"/>
                <a:ea typeface="Nunito"/>
                <a:cs typeface="Nunito"/>
                <a:sym typeface="Nunito"/>
              </a:rPr>
              <a:t>Our solution aims towards creating an interface between Farmers and Industries with Amazon Web Services acting as the middleman facilitating the whole process.</a:t>
            </a:r>
          </a:p>
          <a:p>
            <a:pPr marL="285750" indent="-285750" algn="just">
              <a:buFont typeface="Arial" panose="020B0604020202020204" pitchFamily="34" charset="0"/>
              <a:buChar char="•"/>
            </a:pPr>
            <a:endParaRPr lang="en-IN" dirty="0"/>
          </a:p>
        </p:txBody>
      </p:sp>
    </p:spTree>
    <p:extLst>
      <p:ext uri="{BB962C8B-B14F-4D97-AF65-F5344CB8AC3E}">
        <p14:creationId xmlns:p14="http://schemas.microsoft.com/office/powerpoint/2010/main" val="2007263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BC353-9C30-4517-97EE-2C5305D52CC9}"/>
              </a:ext>
            </a:extLst>
          </p:cNvPr>
          <p:cNvSpPr>
            <a:spLocks noGrp="1"/>
          </p:cNvSpPr>
          <p:nvPr>
            <p:ph type="title"/>
          </p:nvPr>
        </p:nvSpPr>
        <p:spPr>
          <a:xfrm>
            <a:off x="3268824" y="269770"/>
            <a:ext cx="5013939" cy="740323"/>
          </a:xfrm>
        </p:spPr>
        <p:txBody>
          <a:bodyPr/>
          <a:lstStyle/>
          <a:p>
            <a:r>
              <a:rPr lang="en-IN" sz="3200" b="1" dirty="0">
                <a:solidFill>
                  <a:srgbClr val="002060"/>
                </a:solidFill>
              </a:rPr>
              <a:t>Key Points to be covered</a:t>
            </a:r>
          </a:p>
        </p:txBody>
      </p:sp>
      <p:sp>
        <p:nvSpPr>
          <p:cNvPr id="3" name="Text Placeholder 2">
            <a:extLst>
              <a:ext uri="{FF2B5EF4-FFF2-40B4-BE49-F238E27FC236}">
                <a16:creationId xmlns:a16="http://schemas.microsoft.com/office/drawing/2014/main" id="{A62F31F1-8F91-48AE-9BE2-496B1130C20A}"/>
              </a:ext>
            </a:extLst>
          </p:cNvPr>
          <p:cNvSpPr>
            <a:spLocks noGrp="1"/>
          </p:cNvSpPr>
          <p:nvPr>
            <p:ph type="body" idx="1"/>
          </p:nvPr>
        </p:nvSpPr>
        <p:spPr>
          <a:xfrm>
            <a:off x="2888017" y="1504790"/>
            <a:ext cx="4843797" cy="2750071"/>
          </a:xfrm>
        </p:spPr>
        <p:txBody>
          <a:bodyPr/>
          <a:lstStyle/>
          <a:p>
            <a:pPr>
              <a:lnSpc>
                <a:spcPct val="200000"/>
              </a:lnSpc>
              <a:buClr>
                <a:schemeClr val="accent1">
                  <a:lumMod val="50000"/>
                </a:schemeClr>
              </a:buClr>
              <a:buFont typeface="Wingdings" panose="05000000000000000000" pitchFamily="2" charset="2"/>
              <a:buChar char="v"/>
            </a:pPr>
            <a:r>
              <a:rPr lang="en-IN" sz="1600" dirty="0"/>
              <a:t>Blockchain Implementation for transaction</a:t>
            </a:r>
          </a:p>
          <a:p>
            <a:pPr>
              <a:lnSpc>
                <a:spcPct val="200000"/>
              </a:lnSpc>
              <a:buClr>
                <a:schemeClr val="accent1">
                  <a:lumMod val="50000"/>
                </a:schemeClr>
              </a:buClr>
              <a:buFont typeface="Wingdings" panose="05000000000000000000" pitchFamily="2" charset="2"/>
              <a:buChar char="v"/>
            </a:pPr>
            <a:r>
              <a:rPr lang="en-IN" sz="1600" dirty="0"/>
              <a:t>SMS service Implementation</a:t>
            </a:r>
          </a:p>
          <a:p>
            <a:pPr>
              <a:lnSpc>
                <a:spcPct val="200000"/>
              </a:lnSpc>
              <a:buClr>
                <a:schemeClr val="accent1">
                  <a:lumMod val="50000"/>
                </a:schemeClr>
              </a:buClr>
              <a:buFont typeface="Wingdings" panose="05000000000000000000" pitchFamily="2" charset="2"/>
              <a:buChar char="v"/>
            </a:pPr>
            <a:r>
              <a:rPr lang="en-IN" sz="1600" dirty="0"/>
              <a:t>System Security </a:t>
            </a:r>
          </a:p>
          <a:p>
            <a:pPr>
              <a:lnSpc>
                <a:spcPct val="200000"/>
              </a:lnSpc>
              <a:buClr>
                <a:schemeClr val="accent1">
                  <a:lumMod val="50000"/>
                </a:schemeClr>
              </a:buClr>
              <a:buFont typeface="Wingdings" panose="05000000000000000000" pitchFamily="2" charset="2"/>
              <a:buChar char="v"/>
            </a:pPr>
            <a:r>
              <a:rPr lang="en-IN" sz="1600" dirty="0"/>
              <a:t>Distributed system in RDS (scalability)</a:t>
            </a:r>
          </a:p>
          <a:p>
            <a:pPr>
              <a:lnSpc>
                <a:spcPct val="200000"/>
              </a:lnSpc>
              <a:buClr>
                <a:schemeClr val="accent1">
                  <a:lumMod val="50000"/>
                </a:schemeClr>
              </a:buClr>
              <a:buFont typeface="Wingdings" panose="05000000000000000000" pitchFamily="2" charset="2"/>
              <a:buChar char="v"/>
            </a:pPr>
            <a:r>
              <a:rPr lang="en-IN" sz="1600" dirty="0"/>
              <a:t>Business Model 2.0 in depth analysis</a:t>
            </a:r>
          </a:p>
          <a:p>
            <a:pPr>
              <a:lnSpc>
                <a:spcPct val="200000"/>
              </a:lnSpc>
              <a:buClr>
                <a:schemeClr val="accent1">
                  <a:lumMod val="50000"/>
                </a:schemeClr>
              </a:buClr>
              <a:buFont typeface="Wingdings" panose="05000000000000000000" pitchFamily="2" charset="2"/>
              <a:buChar char="v"/>
            </a:pPr>
            <a:endParaRPr lang="en-IN" sz="1600" dirty="0"/>
          </a:p>
          <a:p>
            <a:pPr>
              <a:lnSpc>
                <a:spcPct val="200000"/>
              </a:lnSpc>
              <a:buClr>
                <a:schemeClr val="accent1">
                  <a:lumMod val="50000"/>
                </a:schemeClr>
              </a:buClr>
              <a:buFont typeface="Wingdings" panose="05000000000000000000" pitchFamily="2" charset="2"/>
              <a:buChar char="v"/>
            </a:pPr>
            <a:endParaRPr lang="en-IN" sz="1600" dirty="0"/>
          </a:p>
        </p:txBody>
      </p:sp>
      <p:sp>
        <p:nvSpPr>
          <p:cNvPr id="5" name="Slide Number Placeholder 4">
            <a:extLst>
              <a:ext uri="{FF2B5EF4-FFF2-40B4-BE49-F238E27FC236}">
                <a16:creationId xmlns:a16="http://schemas.microsoft.com/office/drawing/2014/main" id="{27480286-6193-4170-A968-B9B4BDFAD78C}"/>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957443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85B07-C8FA-47E3-B548-7027EE4168AC}"/>
              </a:ext>
            </a:extLst>
          </p:cNvPr>
          <p:cNvSpPr>
            <a:spLocks noGrp="1"/>
          </p:cNvSpPr>
          <p:nvPr>
            <p:ph type="title"/>
          </p:nvPr>
        </p:nvSpPr>
        <p:spPr>
          <a:xfrm>
            <a:off x="4278009" y="986331"/>
            <a:ext cx="2806543" cy="324485"/>
          </a:xfrm>
        </p:spPr>
        <p:txBody>
          <a:bodyPr/>
          <a:lstStyle/>
          <a:p>
            <a:r>
              <a:rPr lang="en-IN" sz="3200" b="1" dirty="0">
                <a:solidFill>
                  <a:schemeClr val="accent1">
                    <a:lumMod val="50000"/>
                  </a:schemeClr>
                </a:solidFill>
              </a:rPr>
              <a:t>SMS Service</a:t>
            </a:r>
            <a:br>
              <a:rPr lang="en-IN" sz="3200" b="1" dirty="0">
                <a:solidFill>
                  <a:schemeClr val="accent1">
                    <a:lumMod val="50000"/>
                  </a:schemeClr>
                </a:solidFill>
              </a:rPr>
            </a:br>
            <a:endParaRPr lang="en-IN" sz="3200" b="1" dirty="0">
              <a:solidFill>
                <a:schemeClr val="accent1">
                  <a:lumMod val="50000"/>
                </a:schemeClr>
              </a:solidFill>
            </a:endParaRPr>
          </a:p>
        </p:txBody>
      </p:sp>
      <p:sp>
        <p:nvSpPr>
          <p:cNvPr id="3" name="Text Placeholder 2">
            <a:extLst>
              <a:ext uri="{FF2B5EF4-FFF2-40B4-BE49-F238E27FC236}">
                <a16:creationId xmlns:a16="http://schemas.microsoft.com/office/drawing/2014/main" id="{4E3EA2B2-CC33-457B-8D5B-DDA834D7A962}"/>
              </a:ext>
            </a:extLst>
          </p:cNvPr>
          <p:cNvSpPr>
            <a:spLocks noGrp="1"/>
          </p:cNvSpPr>
          <p:nvPr>
            <p:ph type="body" idx="1"/>
          </p:nvPr>
        </p:nvSpPr>
        <p:spPr>
          <a:xfrm>
            <a:off x="2519642" y="1148574"/>
            <a:ext cx="6323278" cy="3459600"/>
          </a:xfrm>
        </p:spPr>
        <p:txBody>
          <a:bodyPr/>
          <a:lstStyle/>
          <a:p>
            <a:pPr>
              <a:buClr>
                <a:schemeClr val="accent1">
                  <a:lumMod val="50000"/>
                </a:schemeClr>
              </a:buClr>
              <a:buFont typeface="Wingdings" panose="05000000000000000000" pitchFamily="2" charset="2"/>
              <a:buChar char="v"/>
            </a:pPr>
            <a:r>
              <a:rPr lang="en-IN" dirty="0">
                <a:latin typeface="Calibri" panose="020F0502020204030204" pitchFamily="34" charset="0"/>
                <a:cs typeface="Calibri" panose="020F0502020204030204" pitchFamily="34" charset="0"/>
              </a:rPr>
              <a:t> Idea requires a timely status notifications for both farmers and companies.</a:t>
            </a:r>
          </a:p>
          <a:p>
            <a:pPr>
              <a:buClr>
                <a:schemeClr val="accent1">
                  <a:lumMod val="50000"/>
                </a:schemeClr>
              </a:buClr>
              <a:buFont typeface="Wingdings" panose="05000000000000000000" pitchFamily="2" charset="2"/>
              <a:buChar char="v"/>
            </a:pPr>
            <a:endParaRPr lang="en-IN" dirty="0">
              <a:latin typeface="Calibri" panose="020F0502020204030204" pitchFamily="34" charset="0"/>
              <a:cs typeface="Calibri" panose="020F0502020204030204" pitchFamily="34" charset="0"/>
            </a:endParaRPr>
          </a:p>
          <a:p>
            <a:pPr>
              <a:buClr>
                <a:schemeClr val="accent1">
                  <a:lumMod val="50000"/>
                </a:schemeClr>
              </a:buClr>
              <a:buFont typeface="Wingdings" panose="05000000000000000000" pitchFamily="2" charset="2"/>
              <a:buChar char="v"/>
            </a:pPr>
            <a:r>
              <a:rPr lang="en-IN" dirty="0">
                <a:latin typeface="Calibri" panose="020F0502020204030204" pitchFamily="34" charset="0"/>
                <a:cs typeface="Calibri" panose="020F0502020204030204" pitchFamily="34" charset="0"/>
              </a:rPr>
              <a:t>We keep in mind that farmers will not have email ids.</a:t>
            </a:r>
          </a:p>
          <a:p>
            <a:pPr>
              <a:buClr>
                <a:schemeClr val="accent1">
                  <a:lumMod val="50000"/>
                </a:schemeClr>
              </a:buClr>
              <a:buFont typeface="Wingdings" panose="05000000000000000000" pitchFamily="2" charset="2"/>
              <a:buChar char="v"/>
            </a:pPr>
            <a:endParaRPr lang="en-IN" dirty="0">
              <a:latin typeface="Calibri" panose="020F0502020204030204" pitchFamily="34" charset="0"/>
              <a:cs typeface="Calibri" panose="020F0502020204030204" pitchFamily="34" charset="0"/>
            </a:endParaRPr>
          </a:p>
          <a:p>
            <a:pPr>
              <a:buClr>
                <a:schemeClr val="accent1">
                  <a:lumMod val="50000"/>
                </a:schemeClr>
              </a:buClr>
              <a:buFont typeface="Wingdings" panose="05000000000000000000" pitchFamily="2" charset="2"/>
              <a:buChar char="v"/>
            </a:pPr>
            <a:r>
              <a:rPr lang="en-IN" dirty="0">
                <a:latin typeface="Calibri" panose="020F0502020204030204" pitchFamily="34" charset="0"/>
                <a:cs typeface="Calibri" panose="020F0502020204030204" pitchFamily="34" charset="0"/>
              </a:rPr>
              <a:t>So, AWS SNS Client is used for SMS notifications.</a:t>
            </a:r>
          </a:p>
          <a:p>
            <a:pPr>
              <a:buClr>
                <a:schemeClr val="accent1">
                  <a:lumMod val="50000"/>
                </a:schemeClr>
              </a:buClr>
              <a:buFont typeface="Wingdings" panose="05000000000000000000" pitchFamily="2" charset="2"/>
              <a:buChar char="v"/>
            </a:pPr>
            <a:endParaRPr lang="en-IN" dirty="0">
              <a:latin typeface="Calibri" panose="020F0502020204030204" pitchFamily="34" charset="0"/>
              <a:cs typeface="Calibri" panose="020F0502020204030204" pitchFamily="34" charset="0"/>
            </a:endParaRPr>
          </a:p>
          <a:p>
            <a:pPr>
              <a:buClr>
                <a:schemeClr val="accent1">
                  <a:lumMod val="50000"/>
                </a:schemeClr>
              </a:buClr>
              <a:buFont typeface="Wingdings" panose="05000000000000000000" pitchFamily="2" charset="2"/>
              <a:buChar char="v"/>
            </a:pPr>
            <a:r>
              <a:rPr lang="en-IN" dirty="0">
                <a:latin typeface="Calibri" panose="020F0502020204030204" pitchFamily="34" charset="0"/>
                <a:cs typeface="Calibri" panose="020F0502020204030204" pitchFamily="34" charset="0"/>
              </a:rPr>
              <a:t>AWS SNS is integrated in AWS Lambdas for timely notifications for both farmers as well as farmers.</a:t>
            </a:r>
          </a:p>
          <a:p>
            <a:pPr>
              <a:buClr>
                <a:schemeClr val="accent1">
                  <a:lumMod val="50000"/>
                </a:schemeClr>
              </a:buClr>
              <a:buFont typeface="Wingdings" panose="05000000000000000000" pitchFamily="2" charset="2"/>
              <a:buChar char="v"/>
            </a:pPr>
            <a:endParaRPr lang="en-IN" dirty="0">
              <a:latin typeface="Calibri" panose="020F0502020204030204" pitchFamily="34" charset="0"/>
              <a:cs typeface="Calibri" panose="020F0502020204030204" pitchFamily="34" charset="0"/>
            </a:endParaRPr>
          </a:p>
          <a:p>
            <a:pPr>
              <a:buClr>
                <a:schemeClr val="accent1">
                  <a:lumMod val="50000"/>
                </a:schemeClr>
              </a:buClr>
              <a:buFont typeface="Wingdings" panose="05000000000000000000" pitchFamily="2" charset="2"/>
              <a:buChar char="v"/>
            </a:pPr>
            <a:r>
              <a:rPr lang="en-IN" dirty="0">
                <a:latin typeface="Calibri" panose="020F0502020204030204" pitchFamily="34" charset="0"/>
                <a:cs typeface="Calibri" panose="020F0502020204030204" pitchFamily="34" charset="0"/>
              </a:rPr>
              <a:t>This ensures the process transparency.</a:t>
            </a:r>
          </a:p>
        </p:txBody>
      </p:sp>
      <p:sp>
        <p:nvSpPr>
          <p:cNvPr id="5" name="Slide Number Placeholder 4">
            <a:extLst>
              <a:ext uri="{FF2B5EF4-FFF2-40B4-BE49-F238E27FC236}">
                <a16:creationId xmlns:a16="http://schemas.microsoft.com/office/drawing/2014/main" id="{2D0E9C37-7191-4544-860C-D80384CDEDDC}"/>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1363803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Authentication with AWS Cognito, React and express. | by Dimitris Dovinos |  codefully.io | Medium">
            <a:extLst>
              <a:ext uri="{FF2B5EF4-FFF2-40B4-BE49-F238E27FC236}">
                <a16:creationId xmlns:a16="http://schemas.microsoft.com/office/drawing/2014/main" id="{574C4F9D-0627-4A8A-B5BD-F780BA9DEA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2665"/>
          <a:stretch/>
        </p:blipFill>
        <p:spPr bwMode="auto">
          <a:xfrm>
            <a:off x="920921" y="3527459"/>
            <a:ext cx="586413" cy="67145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hield icon">
            <a:extLst>
              <a:ext uri="{FF2B5EF4-FFF2-40B4-BE49-F238E27FC236}">
                <a16:creationId xmlns:a16="http://schemas.microsoft.com/office/drawing/2014/main" id="{45CC7D0E-4B75-4165-B9BE-A48BD116C40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02412" y="4327433"/>
            <a:ext cx="598314" cy="5983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to Write Your First AWS Lambda Function — Runscope Blog">
            <a:extLst>
              <a:ext uri="{FF2B5EF4-FFF2-40B4-BE49-F238E27FC236}">
                <a16:creationId xmlns:a16="http://schemas.microsoft.com/office/drawing/2014/main" id="{3E108F79-DB5D-48FC-A7E0-A23930CBF45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876614" y="1805455"/>
            <a:ext cx="515031" cy="51503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VPC Exam Summary – Deep Dive Tech Blog">
            <a:extLst>
              <a:ext uri="{FF2B5EF4-FFF2-40B4-BE49-F238E27FC236}">
                <a16:creationId xmlns:a16="http://schemas.microsoft.com/office/drawing/2014/main" id="{5775FC64-2F16-4BCF-8DEC-AF8C2C8A9AE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376" t="16647" r="19278" b="22029"/>
          <a:stretch/>
        </p:blipFill>
        <p:spPr bwMode="auto">
          <a:xfrm>
            <a:off x="6412675" y="1545024"/>
            <a:ext cx="1126946" cy="660975"/>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6" descr="AWS Api Gateway PNG images, SVG - Free PNG and Icon Logos">
            <a:extLst>
              <a:ext uri="{FF2B5EF4-FFF2-40B4-BE49-F238E27FC236}">
                <a16:creationId xmlns:a16="http://schemas.microsoft.com/office/drawing/2014/main" id="{CC0327B0-9238-4CC6-8162-9C12D441ADD6}"/>
              </a:ext>
            </a:extLst>
          </p:cNvPr>
          <p:cNvSpPr>
            <a:spLocks noChangeAspect="1" noChangeArrowheads="1"/>
          </p:cNvSpPr>
          <p:nvPr/>
        </p:nvSpPr>
        <p:spPr bwMode="auto">
          <a:xfrm>
            <a:off x="3840179" y="245745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b="1" dirty="0"/>
          </a:p>
        </p:txBody>
      </p:sp>
      <p:pic>
        <p:nvPicPr>
          <p:cNvPr id="16" name="Picture 15" descr="Analytics, charts, dashboard, kpi, pie, report icon">
            <a:extLst>
              <a:ext uri="{FF2B5EF4-FFF2-40B4-BE49-F238E27FC236}">
                <a16:creationId xmlns:a16="http://schemas.microsoft.com/office/drawing/2014/main" id="{1D295B56-FF90-4467-A21F-47EA73F6F54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27" b="7017"/>
          <a:stretch/>
        </p:blipFill>
        <p:spPr bwMode="auto">
          <a:xfrm flipH="1">
            <a:off x="7317992" y="2922190"/>
            <a:ext cx="1576809" cy="125706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Mobile app development Handheld Devices Computer Icons, smartphone, blue,  electronics, hand png | PNGWing">
            <a:extLst>
              <a:ext uri="{FF2B5EF4-FFF2-40B4-BE49-F238E27FC236}">
                <a16:creationId xmlns:a16="http://schemas.microsoft.com/office/drawing/2014/main" id="{EF3F9F91-50AD-4987-9BA8-8BDD14EE679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167" r="20021"/>
          <a:stretch/>
        </p:blipFill>
        <p:spPr bwMode="auto">
          <a:xfrm>
            <a:off x="967128" y="4421039"/>
            <a:ext cx="492706" cy="466227"/>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pic>
        <p:nvPicPr>
          <p:cNvPr id="19" name="Picture 10" descr="Amazon API Gateway Integration - Axiomatics">
            <a:extLst>
              <a:ext uri="{FF2B5EF4-FFF2-40B4-BE49-F238E27FC236}">
                <a16:creationId xmlns:a16="http://schemas.microsoft.com/office/drawing/2014/main" id="{8C11E38E-952B-4221-9295-AE98AB7F388A}"/>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920921" y="2764974"/>
            <a:ext cx="561773" cy="56177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7BF774D4-C332-4C5D-9B4A-FF469AB25D10}"/>
              </a:ext>
            </a:extLst>
          </p:cNvPr>
          <p:cNvCxnSpPr/>
          <p:nvPr/>
        </p:nvCxnSpPr>
        <p:spPr>
          <a:xfrm flipV="1">
            <a:off x="142504" y="2498184"/>
            <a:ext cx="8621486" cy="24177"/>
          </a:xfrm>
          <a:prstGeom prst="line">
            <a:avLst/>
          </a:prstGeom>
          <a:ln>
            <a:prstDash val="dash"/>
          </a:ln>
        </p:spPr>
        <p:style>
          <a:lnRef idx="3">
            <a:schemeClr val="dk1"/>
          </a:lnRef>
          <a:fillRef idx="0">
            <a:schemeClr val="dk1"/>
          </a:fillRef>
          <a:effectRef idx="2">
            <a:schemeClr val="dk1"/>
          </a:effectRef>
          <a:fontRef idx="minor">
            <a:schemeClr val="tx1"/>
          </a:fontRef>
        </p:style>
      </p:cxnSp>
      <p:pic>
        <p:nvPicPr>
          <p:cNvPr id="25" name="Picture 10" descr="Amazon API Gateway Integration - Axiomatics">
            <a:extLst>
              <a:ext uri="{FF2B5EF4-FFF2-40B4-BE49-F238E27FC236}">
                <a16:creationId xmlns:a16="http://schemas.microsoft.com/office/drawing/2014/main" id="{0C71DDCE-27EB-4E15-B706-26B11174F33F}"/>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4859721" y="3263731"/>
            <a:ext cx="561773" cy="56177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912BAF0B-18F1-43D7-8462-0EDF1A007EB1}"/>
              </a:ext>
            </a:extLst>
          </p:cNvPr>
          <p:cNvCxnSpPr>
            <a:cxnSpLocks/>
          </p:cNvCxnSpPr>
          <p:nvPr/>
        </p:nvCxnSpPr>
        <p:spPr>
          <a:xfrm flipH="1">
            <a:off x="2387305" y="1270590"/>
            <a:ext cx="678987" cy="489636"/>
          </a:xfrm>
          <a:prstGeom prst="line">
            <a:avLst/>
          </a:prstGeom>
        </p:spPr>
        <p:style>
          <a:lnRef idx="3">
            <a:schemeClr val="accent3"/>
          </a:lnRef>
          <a:fillRef idx="0">
            <a:schemeClr val="accent3"/>
          </a:fillRef>
          <a:effectRef idx="2">
            <a:schemeClr val="accent3"/>
          </a:effectRef>
          <a:fontRef idx="minor">
            <a:schemeClr val="tx1"/>
          </a:fontRef>
        </p:style>
      </p:cxnSp>
      <p:cxnSp>
        <p:nvCxnSpPr>
          <p:cNvPr id="31" name="Straight Connector 30">
            <a:extLst>
              <a:ext uri="{FF2B5EF4-FFF2-40B4-BE49-F238E27FC236}">
                <a16:creationId xmlns:a16="http://schemas.microsoft.com/office/drawing/2014/main" id="{B1F1D0D0-9CA4-4B60-99D2-D9528E0D0081}"/>
              </a:ext>
            </a:extLst>
          </p:cNvPr>
          <p:cNvCxnSpPr>
            <a:cxnSpLocks/>
          </p:cNvCxnSpPr>
          <p:nvPr/>
        </p:nvCxnSpPr>
        <p:spPr>
          <a:xfrm>
            <a:off x="4330651" y="1247559"/>
            <a:ext cx="683473" cy="588954"/>
          </a:xfrm>
          <a:prstGeom prst="line">
            <a:avLst/>
          </a:prstGeom>
        </p:spPr>
        <p:style>
          <a:lnRef idx="3">
            <a:schemeClr val="accent3"/>
          </a:lnRef>
          <a:fillRef idx="0">
            <a:schemeClr val="accent3"/>
          </a:fillRef>
          <a:effectRef idx="2">
            <a:schemeClr val="accent3"/>
          </a:effectRef>
          <a:fontRef idx="minor">
            <a:schemeClr val="tx1"/>
          </a:fontRef>
        </p:style>
      </p:cxnSp>
      <p:cxnSp>
        <p:nvCxnSpPr>
          <p:cNvPr id="14" name="Straight Connector 13">
            <a:extLst>
              <a:ext uri="{FF2B5EF4-FFF2-40B4-BE49-F238E27FC236}">
                <a16:creationId xmlns:a16="http://schemas.microsoft.com/office/drawing/2014/main" id="{2A905911-3C37-4C33-9815-580DDBC9B167}"/>
              </a:ext>
            </a:extLst>
          </p:cNvPr>
          <p:cNvCxnSpPr>
            <a:cxnSpLocks/>
          </p:cNvCxnSpPr>
          <p:nvPr/>
        </p:nvCxnSpPr>
        <p:spPr>
          <a:xfrm flipH="1">
            <a:off x="1201808" y="2062970"/>
            <a:ext cx="840748" cy="702004"/>
          </a:xfrm>
          <a:prstGeom prst="line">
            <a:avLst/>
          </a:prstGeom>
        </p:spPr>
        <p:style>
          <a:lnRef idx="3">
            <a:schemeClr val="accent3"/>
          </a:lnRef>
          <a:fillRef idx="0">
            <a:schemeClr val="accent3"/>
          </a:fillRef>
          <a:effectRef idx="2">
            <a:schemeClr val="accent3"/>
          </a:effectRef>
          <a:fontRef idx="minor">
            <a:schemeClr val="tx1"/>
          </a:fontRef>
        </p:style>
      </p:cxnSp>
      <p:cxnSp>
        <p:nvCxnSpPr>
          <p:cNvPr id="20" name="Straight Connector 19">
            <a:extLst>
              <a:ext uri="{FF2B5EF4-FFF2-40B4-BE49-F238E27FC236}">
                <a16:creationId xmlns:a16="http://schemas.microsoft.com/office/drawing/2014/main" id="{878F89A5-C44D-4990-AE6B-B56786645451}"/>
              </a:ext>
            </a:extLst>
          </p:cNvPr>
          <p:cNvCxnSpPr>
            <a:stCxn id="19" idx="2"/>
          </p:cNvCxnSpPr>
          <p:nvPr/>
        </p:nvCxnSpPr>
        <p:spPr>
          <a:xfrm flipH="1">
            <a:off x="1201807" y="3326747"/>
            <a:ext cx="1" cy="223973"/>
          </a:xfrm>
          <a:prstGeom prst="line">
            <a:avLst/>
          </a:prstGeom>
        </p:spPr>
        <p:style>
          <a:lnRef idx="3">
            <a:schemeClr val="accent3"/>
          </a:lnRef>
          <a:fillRef idx="0">
            <a:schemeClr val="accent3"/>
          </a:fillRef>
          <a:effectRef idx="2">
            <a:schemeClr val="accent3"/>
          </a:effectRef>
          <a:fontRef idx="minor">
            <a:schemeClr val="tx1"/>
          </a:fontRef>
        </p:style>
      </p:cxnSp>
      <p:cxnSp>
        <p:nvCxnSpPr>
          <p:cNvPr id="22" name="Straight Connector 21">
            <a:extLst>
              <a:ext uri="{FF2B5EF4-FFF2-40B4-BE49-F238E27FC236}">
                <a16:creationId xmlns:a16="http://schemas.microsoft.com/office/drawing/2014/main" id="{A203A8C1-F1FB-4F96-9AA6-16EB1D14272A}"/>
              </a:ext>
            </a:extLst>
          </p:cNvPr>
          <p:cNvCxnSpPr>
            <a:stCxn id="1036" idx="2"/>
            <a:endCxn id="17" idx="0"/>
          </p:cNvCxnSpPr>
          <p:nvPr/>
        </p:nvCxnSpPr>
        <p:spPr>
          <a:xfrm flipH="1">
            <a:off x="1213481" y="4198913"/>
            <a:ext cx="647" cy="222126"/>
          </a:xfrm>
          <a:prstGeom prst="line">
            <a:avLst/>
          </a:prstGeom>
        </p:spPr>
        <p:style>
          <a:lnRef idx="3">
            <a:schemeClr val="accent3"/>
          </a:lnRef>
          <a:fillRef idx="0">
            <a:schemeClr val="accent3"/>
          </a:fillRef>
          <a:effectRef idx="2">
            <a:schemeClr val="accent3"/>
          </a:effectRef>
          <a:fontRef idx="minor">
            <a:schemeClr val="tx1"/>
          </a:fontRef>
        </p:style>
      </p:cxnSp>
      <p:cxnSp>
        <p:nvCxnSpPr>
          <p:cNvPr id="30" name="Straight Connector 29">
            <a:extLst>
              <a:ext uri="{FF2B5EF4-FFF2-40B4-BE49-F238E27FC236}">
                <a16:creationId xmlns:a16="http://schemas.microsoft.com/office/drawing/2014/main" id="{2EBEC60C-BC7D-4BDB-B1C4-D85420DC0FA6}"/>
              </a:ext>
            </a:extLst>
          </p:cNvPr>
          <p:cNvCxnSpPr>
            <a:stCxn id="1028" idx="2"/>
            <a:endCxn id="25" idx="0"/>
          </p:cNvCxnSpPr>
          <p:nvPr/>
        </p:nvCxnSpPr>
        <p:spPr>
          <a:xfrm>
            <a:off x="5134130" y="2320486"/>
            <a:ext cx="6478" cy="943245"/>
          </a:xfrm>
          <a:prstGeom prst="line">
            <a:avLst/>
          </a:prstGeom>
        </p:spPr>
        <p:style>
          <a:lnRef idx="3">
            <a:schemeClr val="accent3"/>
          </a:lnRef>
          <a:fillRef idx="0">
            <a:schemeClr val="accent3"/>
          </a:fillRef>
          <a:effectRef idx="2">
            <a:schemeClr val="accent3"/>
          </a:effectRef>
          <a:fontRef idx="minor">
            <a:schemeClr val="tx1"/>
          </a:fontRef>
        </p:style>
      </p:cxnSp>
      <p:cxnSp>
        <p:nvCxnSpPr>
          <p:cNvPr id="66" name="Straight Connector 65">
            <a:extLst>
              <a:ext uri="{FF2B5EF4-FFF2-40B4-BE49-F238E27FC236}">
                <a16:creationId xmlns:a16="http://schemas.microsoft.com/office/drawing/2014/main" id="{5801D4DD-2DE0-487F-A1FE-A9CA06595426}"/>
              </a:ext>
            </a:extLst>
          </p:cNvPr>
          <p:cNvCxnSpPr>
            <a:stCxn id="25" idx="3"/>
            <a:endCxn id="26" idx="1"/>
          </p:cNvCxnSpPr>
          <p:nvPr/>
        </p:nvCxnSpPr>
        <p:spPr>
          <a:xfrm>
            <a:off x="5421494" y="3544618"/>
            <a:ext cx="600666" cy="10766"/>
          </a:xfrm>
          <a:prstGeom prst="line">
            <a:avLst/>
          </a:prstGeom>
        </p:spPr>
        <p:style>
          <a:lnRef idx="3">
            <a:schemeClr val="accent3"/>
          </a:lnRef>
          <a:fillRef idx="0">
            <a:schemeClr val="accent3"/>
          </a:fillRef>
          <a:effectRef idx="2">
            <a:schemeClr val="accent3"/>
          </a:effectRef>
          <a:fontRef idx="minor">
            <a:schemeClr val="tx1"/>
          </a:fontRef>
        </p:style>
      </p:cxnSp>
      <p:pic>
        <p:nvPicPr>
          <p:cNvPr id="26" name="Picture 12" descr="Authentication with AWS Cognito, React and express. | by Dimitris Dovinos |  codefully.io | Medium">
            <a:extLst>
              <a:ext uri="{FF2B5EF4-FFF2-40B4-BE49-F238E27FC236}">
                <a16:creationId xmlns:a16="http://schemas.microsoft.com/office/drawing/2014/main" id="{69417E0C-8766-44B3-9128-1322281EC6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2665"/>
          <a:stretch/>
        </p:blipFill>
        <p:spPr bwMode="auto">
          <a:xfrm>
            <a:off x="6022160" y="3219657"/>
            <a:ext cx="586413" cy="671454"/>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Straight Connector 71">
            <a:extLst>
              <a:ext uri="{FF2B5EF4-FFF2-40B4-BE49-F238E27FC236}">
                <a16:creationId xmlns:a16="http://schemas.microsoft.com/office/drawing/2014/main" id="{F82F8E7E-8529-4B38-9615-EEB1C3706EAE}"/>
              </a:ext>
            </a:extLst>
          </p:cNvPr>
          <p:cNvCxnSpPr>
            <a:cxnSpLocks/>
          </p:cNvCxnSpPr>
          <p:nvPr/>
        </p:nvCxnSpPr>
        <p:spPr>
          <a:xfrm flipV="1">
            <a:off x="6632323" y="3550721"/>
            <a:ext cx="709419" cy="4663"/>
          </a:xfrm>
          <a:prstGeom prst="line">
            <a:avLst/>
          </a:prstGeom>
        </p:spPr>
        <p:style>
          <a:lnRef idx="3">
            <a:schemeClr val="accent3"/>
          </a:lnRef>
          <a:fillRef idx="0">
            <a:schemeClr val="accent3"/>
          </a:fillRef>
          <a:effectRef idx="2">
            <a:schemeClr val="accent3"/>
          </a:effectRef>
          <a:fontRef idx="minor">
            <a:schemeClr val="tx1"/>
          </a:fontRef>
        </p:style>
      </p:cxnSp>
      <p:pic>
        <p:nvPicPr>
          <p:cNvPr id="1026" name="Picture 2" descr="Amazon RDS | Cloud Relational Database | Amazon Web Services">
            <a:extLst>
              <a:ext uri="{FF2B5EF4-FFF2-40B4-BE49-F238E27FC236}">
                <a16:creationId xmlns:a16="http://schemas.microsoft.com/office/drawing/2014/main" id="{3E06E910-B1BA-495A-86B4-EC5D8A00E8B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9139"/>
          <a:stretch/>
        </p:blipFill>
        <p:spPr bwMode="auto">
          <a:xfrm>
            <a:off x="2734056" y="51496"/>
            <a:ext cx="1947833" cy="176982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ow to Write Your First AWS Lambda Function — Runscope Blog">
            <a:extLst>
              <a:ext uri="{FF2B5EF4-FFF2-40B4-BE49-F238E27FC236}">
                <a16:creationId xmlns:a16="http://schemas.microsoft.com/office/drawing/2014/main" id="{E12FCE28-39B8-42A8-8232-9E2DB45D560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943524" y="1700096"/>
            <a:ext cx="515031" cy="515031"/>
          </a:xfrm>
          <a:prstGeom prst="rect">
            <a:avLst/>
          </a:prstGeom>
          <a:noFill/>
          <a:extLst>
            <a:ext uri="{909E8E84-426E-40DD-AFC4-6F175D3DCCD1}">
              <a14:hiddenFill xmlns:a14="http://schemas.microsoft.com/office/drawing/2010/main">
                <a:solidFill>
                  <a:srgbClr val="FFFFFF"/>
                </a:solidFill>
              </a14:hiddenFill>
            </a:ext>
          </a:extLst>
        </p:spPr>
      </p:pic>
      <p:cxnSp>
        <p:nvCxnSpPr>
          <p:cNvPr id="103" name="Straight Connector 102">
            <a:extLst>
              <a:ext uri="{FF2B5EF4-FFF2-40B4-BE49-F238E27FC236}">
                <a16:creationId xmlns:a16="http://schemas.microsoft.com/office/drawing/2014/main" id="{BD1A413C-D2C4-400E-A376-20824A631041}"/>
              </a:ext>
            </a:extLst>
          </p:cNvPr>
          <p:cNvCxnSpPr>
            <a:stCxn id="1038" idx="2"/>
            <a:endCxn id="1040" idx="0"/>
          </p:cNvCxnSpPr>
          <p:nvPr/>
        </p:nvCxnSpPr>
        <p:spPr>
          <a:xfrm>
            <a:off x="6976148" y="2205999"/>
            <a:ext cx="25421" cy="2121434"/>
          </a:xfrm>
          <a:prstGeom prst="line">
            <a:avLst/>
          </a:prstGeom>
          <a:ln>
            <a:prstDash val="solid"/>
          </a:ln>
        </p:spPr>
        <p:style>
          <a:lnRef idx="3">
            <a:schemeClr val="dk1"/>
          </a:lnRef>
          <a:fillRef idx="0">
            <a:schemeClr val="dk1"/>
          </a:fillRef>
          <a:effectRef idx="2">
            <a:schemeClr val="dk1"/>
          </a:effectRef>
          <a:fontRef idx="minor">
            <a:schemeClr val="tx1"/>
          </a:fontRef>
        </p:style>
      </p:cxnSp>
      <p:sp>
        <p:nvSpPr>
          <p:cNvPr id="109" name="TextBox 108">
            <a:extLst>
              <a:ext uri="{FF2B5EF4-FFF2-40B4-BE49-F238E27FC236}">
                <a16:creationId xmlns:a16="http://schemas.microsoft.com/office/drawing/2014/main" id="{A339195A-4801-4048-A0C1-06463B719159}"/>
              </a:ext>
            </a:extLst>
          </p:cNvPr>
          <p:cNvSpPr txBox="1"/>
          <p:nvPr/>
        </p:nvSpPr>
        <p:spPr>
          <a:xfrm flipH="1">
            <a:off x="3141694" y="1587537"/>
            <a:ext cx="1162440" cy="338554"/>
          </a:xfrm>
          <a:prstGeom prst="rect">
            <a:avLst/>
          </a:prstGeom>
          <a:noFill/>
        </p:spPr>
        <p:txBody>
          <a:bodyPr wrap="square" rtlCol="0">
            <a:spAutoFit/>
          </a:bodyPr>
          <a:lstStyle/>
          <a:p>
            <a:r>
              <a:rPr lang="en-IN" sz="1600" b="1" dirty="0"/>
              <a:t>AWS RDS</a:t>
            </a:r>
          </a:p>
        </p:txBody>
      </p:sp>
      <p:sp>
        <p:nvSpPr>
          <p:cNvPr id="110" name="TextBox 109">
            <a:extLst>
              <a:ext uri="{FF2B5EF4-FFF2-40B4-BE49-F238E27FC236}">
                <a16:creationId xmlns:a16="http://schemas.microsoft.com/office/drawing/2014/main" id="{655A2228-09C0-443E-B9CA-9EC52B9E5502}"/>
              </a:ext>
            </a:extLst>
          </p:cNvPr>
          <p:cNvSpPr txBox="1"/>
          <p:nvPr/>
        </p:nvSpPr>
        <p:spPr>
          <a:xfrm>
            <a:off x="1797083" y="2228169"/>
            <a:ext cx="1530212" cy="276999"/>
          </a:xfrm>
          <a:prstGeom prst="rect">
            <a:avLst/>
          </a:prstGeom>
          <a:noFill/>
        </p:spPr>
        <p:txBody>
          <a:bodyPr wrap="square" rtlCol="0">
            <a:spAutoFit/>
          </a:bodyPr>
          <a:lstStyle/>
          <a:p>
            <a:r>
              <a:rPr lang="en-IN" sz="1200" b="1" dirty="0"/>
              <a:t>AWS Lambda</a:t>
            </a:r>
          </a:p>
        </p:txBody>
      </p:sp>
      <p:sp>
        <p:nvSpPr>
          <p:cNvPr id="111" name="TextBox 110">
            <a:extLst>
              <a:ext uri="{FF2B5EF4-FFF2-40B4-BE49-F238E27FC236}">
                <a16:creationId xmlns:a16="http://schemas.microsoft.com/office/drawing/2014/main" id="{D7492EA9-4B5B-4A3F-BCEE-0C662DE9F406}"/>
              </a:ext>
            </a:extLst>
          </p:cNvPr>
          <p:cNvSpPr txBox="1"/>
          <p:nvPr/>
        </p:nvSpPr>
        <p:spPr>
          <a:xfrm>
            <a:off x="3933570" y="2204690"/>
            <a:ext cx="1530212" cy="276999"/>
          </a:xfrm>
          <a:prstGeom prst="rect">
            <a:avLst/>
          </a:prstGeom>
          <a:noFill/>
        </p:spPr>
        <p:txBody>
          <a:bodyPr wrap="square" rtlCol="0">
            <a:spAutoFit/>
          </a:bodyPr>
          <a:lstStyle/>
          <a:p>
            <a:r>
              <a:rPr lang="en-IN" sz="1200" b="1" dirty="0"/>
              <a:t>AWS Lambda</a:t>
            </a:r>
          </a:p>
        </p:txBody>
      </p:sp>
      <p:sp>
        <p:nvSpPr>
          <p:cNvPr id="112" name="TextBox 111">
            <a:extLst>
              <a:ext uri="{FF2B5EF4-FFF2-40B4-BE49-F238E27FC236}">
                <a16:creationId xmlns:a16="http://schemas.microsoft.com/office/drawing/2014/main" id="{4DC51E1D-A72E-48A8-AF72-291E27CFA847}"/>
              </a:ext>
            </a:extLst>
          </p:cNvPr>
          <p:cNvSpPr txBox="1"/>
          <p:nvPr/>
        </p:nvSpPr>
        <p:spPr>
          <a:xfrm>
            <a:off x="1459834" y="2896489"/>
            <a:ext cx="2038713" cy="276999"/>
          </a:xfrm>
          <a:prstGeom prst="rect">
            <a:avLst/>
          </a:prstGeom>
          <a:noFill/>
        </p:spPr>
        <p:txBody>
          <a:bodyPr wrap="square" rtlCol="0">
            <a:spAutoFit/>
          </a:bodyPr>
          <a:lstStyle/>
          <a:p>
            <a:r>
              <a:rPr lang="en-IN" sz="1200" b="1" dirty="0"/>
              <a:t>API Gateway</a:t>
            </a:r>
          </a:p>
        </p:txBody>
      </p:sp>
      <p:sp>
        <p:nvSpPr>
          <p:cNvPr id="113" name="TextBox 112">
            <a:extLst>
              <a:ext uri="{FF2B5EF4-FFF2-40B4-BE49-F238E27FC236}">
                <a16:creationId xmlns:a16="http://schemas.microsoft.com/office/drawing/2014/main" id="{C8F94F3C-AD3C-493B-903E-BA6D67E02601}"/>
              </a:ext>
            </a:extLst>
          </p:cNvPr>
          <p:cNvSpPr txBox="1"/>
          <p:nvPr/>
        </p:nvSpPr>
        <p:spPr>
          <a:xfrm>
            <a:off x="3985989" y="2914511"/>
            <a:ext cx="2038713" cy="276999"/>
          </a:xfrm>
          <a:prstGeom prst="rect">
            <a:avLst/>
          </a:prstGeom>
          <a:noFill/>
        </p:spPr>
        <p:txBody>
          <a:bodyPr wrap="square" rtlCol="0">
            <a:spAutoFit/>
          </a:bodyPr>
          <a:lstStyle/>
          <a:p>
            <a:r>
              <a:rPr lang="en-IN" sz="1200" b="1" dirty="0"/>
              <a:t>API Gateway</a:t>
            </a:r>
          </a:p>
        </p:txBody>
      </p:sp>
      <p:sp>
        <p:nvSpPr>
          <p:cNvPr id="114" name="TextBox 113">
            <a:extLst>
              <a:ext uri="{FF2B5EF4-FFF2-40B4-BE49-F238E27FC236}">
                <a16:creationId xmlns:a16="http://schemas.microsoft.com/office/drawing/2014/main" id="{FCAC433A-BCA8-4362-ACE2-D0C7ED03F370}"/>
              </a:ext>
            </a:extLst>
          </p:cNvPr>
          <p:cNvSpPr txBox="1"/>
          <p:nvPr/>
        </p:nvSpPr>
        <p:spPr>
          <a:xfrm>
            <a:off x="1634767" y="3532629"/>
            <a:ext cx="1658069" cy="646331"/>
          </a:xfrm>
          <a:prstGeom prst="rect">
            <a:avLst/>
          </a:prstGeom>
          <a:noFill/>
        </p:spPr>
        <p:txBody>
          <a:bodyPr wrap="square" rtlCol="0">
            <a:spAutoFit/>
          </a:bodyPr>
          <a:lstStyle/>
          <a:p>
            <a:pPr algn="ctr"/>
            <a:r>
              <a:rPr lang="en-IN" sz="1200" b="1" dirty="0"/>
              <a:t>Cognito User Pool</a:t>
            </a:r>
          </a:p>
          <a:p>
            <a:pPr algn="ctr"/>
            <a:r>
              <a:rPr lang="en-IN" sz="1200" b="1" dirty="0"/>
              <a:t>&amp;</a:t>
            </a:r>
          </a:p>
          <a:p>
            <a:pPr algn="ctr"/>
            <a:r>
              <a:rPr lang="en-IN" sz="1200" b="1" dirty="0"/>
              <a:t>Selected domains</a:t>
            </a:r>
          </a:p>
        </p:txBody>
      </p:sp>
      <p:sp>
        <p:nvSpPr>
          <p:cNvPr id="115" name="TextBox 114">
            <a:extLst>
              <a:ext uri="{FF2B5EF4-FFF2-40B4-BE49-F238E27FC236}">
                <a16:creationId xmlns:a16="http://schemas.microsoft.com/office/drawing/2014/main" id="{0597D3C6-1390-48BA-BD44-94E242534F58}"/>
              </a:ext>
            </a:extLst>
          </p:cNvPr>
          <p:cNvSpPr txBox="1"/>
          <p:nvPr/>
        </p:nvSpPr>
        <p:spPr>
          <a:xfrm>
            <a:off x="1328596" y="4552884"/>
            <a:ext cx="936973" cy="307777"/>
          </a:xfrm>
          <a:prstGeom prst="rect">
            <a:avLst/>
          </a:prstGeom>
          <a:noFill/>
        </p:spPr>
        <p:txBody>
          <a:bodyPr wrap="square" rtlCol="0">
            <a:spAutoFit/>
          </a:bodyPr>
          <a:lstStyle/>
          <a:p>
            <a:pPr algn="ctr"/>
            <a:r>
              <a:rPr lang="en-IN" b="1" dirty="0"/>
              <a:t>APPS</a:t>
            </a:r>
          </a:p>
        </p:txBody>
      </p:sp>
      <p:sp>
        <p:nvSpPr>
          <p:cNvPr id="116" name="TextBox 115">
            <a:extLst>
              <a:ext uri="{FF2B5EF4-FFF2-40B4-BE49-F238E27FC236}">
                <a16:creationId xmlns:a16="http://schemas.microsoft.com/office/drawing/2014/main" id="{0F3396BA-D1CE-49B8-8821-DA3572A926B7}"/>
              </a:ext>
            </a:extLst>
          </p:cNvPr>
          <p:cNvSpPr txBox="1"/>
          <p:nvPr/>
        </p:nvSpPr>
        <p:spPr>
          <a:xfrm>
            <a:off x="5668762" y="3968384"/>
            <a:ext cx="1273061" cy="430887"/>
          </a:xfrm>
          <a:prstGeom prst="rect">
            <a:avLst/>
          </a:prstGeom>
          <a:noFill/>
        </p:spPr>
        <p:txBody>
          <a:bodyPr wrap="square" rtlCol="0">
            <a:spAutoFit/>
          </a:bodyPr>
          <a:lstStyle/>
          <a:p>
            <a:pPr algn="ctr"/>
            <a:r>
              <a:rPr lang="en-IN" sz="1100" b="1" dirty="0"/>
              <a:t>Cognito User Pool</a:t>
            </a:r>
          </a:p>
        </p:txBody>
      </p:sp>
      <p:sp>
        <p:nvSpPr>
          <p:cNvPr id="117" name="TextBox 116">
            <a:extLst>
              <a:ext uri="{FF2B5EF4-FFF2-40B4-BE49-F238E27FC236}">
                <a16:creationId xmlns:a16="http://schemas.microsoft.com/office/drawing/2014/main" id="{CD04BA4C-43FC-4463-9B21-1ABD86061044}"/>
              </a:ext>
            </a:extLst>
          </p:cNvPr>
          <p:cNvSpPr txBox="1"/>
          <p:nvPr/>
        </p:nvSpPr>
        <p:spPr>
          <a:xfrm>
            <a:off x="7430126" y="4266664"/>
            <a:ext cx="1478840" cy="523220"/>
          </a:xfrm>
          <a:prstGeom prst="rect">
            <a:avLst/>
          </a:prstGeom>
          <a:noFill/>
        </p:spPr>
        <p:txBody>
          <a:bodyPr wrap="square" rtlCol="0">
            <a:spAutoFit/>
          </a:bodyPr>
          <a:lstStyle/>
          <a:p>
            <a:pPr algn="ctr"/>
            <a:r>
              <a:rPr lang="en-IN" b="1" dirty="0"/>
              <a:t>ADMIN DASHBOARD</a:t>
            </a:r>
          </a:p>
        </p:txBody>
      </p:sp>
      <p:sp>
        <p:nvSpPr>
          <p:cNvPr id="118" name="TextBox 117">
            <a:extLst>
              <a:ext uri="{FF2B5EF4-FFF2-40B4-BE49-F238E27FC236}">
                <a16:creationId xmlns:a16="http://schemas.microsoft.com/office/drawing/2014/main" id="{07044543-44F6-43D8-A8B9-E778D1648B34}"/>
              </a:ext>
            </a:extLst>
          </p:cNvPr>
          <p:cNvSpPr txBox="1"/>
          <p:nvPr/>
        </p:nvSpPr>
        <p:spPr>
          <a:xfrm>
            <a:off x="5134129" y="444063"/>
            <a:ext cx="3350249" cy="584775"/>
          </a:xfrm>
          <a:prstGeom prst="rect">
            <a:avLst/>
          </a:prstGeom>
          <a:noFill/>
        </p:spPr>
        <p:txBody>
          <a:bodyPr wrap="square" rtlCol="0">
            <a:spAutoFit/>
          </a:bodyPr>
          <a:lstStyle/>
          <a:p>
            <a:r>
              <a:rPr lang="en-IN" sz="3200" b="1" dirty="0">
                <a:solidFill>
                  <a:schemeClr val="accent1">
                    <a:lumMod val="50000"/>
                  </a:schemeClr>
                </a:solidFill>
                <a:latin typeface="Kalam" panose="020B0604020202020204" charset="0"/>
                <a:cs typeface="Kalam" panose="020B0604020202020204" charset="0"/>
              </a:rPr>
              <a:t>System Security</a:t>
            </a:r>
          </a:p>
        </p:txBody>
      </p:sp>
    </p:spTree>
    <p:extLst>
      <p:ext uri="{BB962C8B-B14F-4D97-AF65-F5344CB8AC3E}">
        <p14:creationId xmlns:p14="http://schemas.microsoft.com/office/powerpoint/2010/main" val="3386967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172F3-F1F7-41D0-B03D-0469DB5661A7}"/>
              </a:ext>
            </a:extLst>
          </p:cNvPr>
          <p:cNvSpPr>
            <a:spLocks noGrp="1"/>
          </p:cNvSpPr>
          <p:nvPr>
            <p:ph type="title"/>
          </p:nvPr>
        </p:nvSpPr>
        <p:spPr>
          <a:xfrm>
            <a:off x="2910468" y="350775"/>
            <a:ext cx="4984595" cy="427755"/>
          </a:xfrm>
        </p:spPr>
        <p:txBody>
          <a:bodyPr/>
          <a:lstStyle/>
          <a:p>
            <a:r>
              <a:rPr lang="en-IN" sz="2400" b="1" dirty="0">
                <a:solidFill>
                  <a:schemeClr val="accent1">
                    <a:lumMod val="50000"/>
                  </a:schemeClr>
                </a:solidFill>
              </a:rPr>
              <a:t>Centralized      vs    Distributed </a:t>
            </a:r>
          </a:p>
        </p:txBody>
      </p:sp>
      <p:sp>
        <p:nvSpPr>
          <p:cNvPr id="4" name="Text Placeholder 3">
            <a:extLst>
              <a:ext uri="{FF2B5EF4-FFF2-40B4-BE49-F238E27FC236}">
                <a16:creationId xmlns:a16="http://schemas.microsoft.com/office/drawing/2014/main" id="{973CE13C-3190-44A6-8B39-5656BE8F13F2}"/>
              </a:ext>
            </a:extLst>
          </p:cNvPr>
          <p:cNvSpPr>
            <a:spLocks noGrp="1"/>
          </p:cNvSpPr>
          <p:nvPr>
            <p:ph type="body" idx="2"/>
          </p:nvPr>
        </p:nvSpPr>
        <p:spPr>
          <a:xfrm>
            <a:off x="5553307" y="1511541"/>
            <a:ext cx="3235691" cy="3314638"/>
          </a:xfrm>
        </p:spPr>
        <p:txBody>
          <a:bodyPr/>
          <a:lstStyle/>
          <a:p>
            <a:pPr>
              <a:buClr>
                <a:schemeClr val="accent1">
                  <a:lumMod val="50000"/>
                </a:schemeClr>
              </a:buClr>
              <a:buSzPct val="122000"/>
              <a:buFont typeface="+mj-lt"/>
              <a:buAutoNum type="arabicPeriod"/>
            </a:pPr>
            <a:r>
              <a:rPr lang="en-IN" sz="1300" dirty="0">
                <a:solidFill>
                  <a:schemeClr val="tx1"/>
                </a:solidFill>
              </a:rPr>
              <a:t>Relatively costly</a:t>
            </a:r>
          </a:p>
          <a:p>
            <a:pPr>
              <a:buClr>
                <a:schemeClr val="accent1">
                  <a:lumMod val="50000"/>
                </a:schemeClr>
              </a:buClr>
              <a:buSzPct val="122000"/>
              <a:buFont typeface="+mj-lt"/>
              <a:buAutoNum type="arabicPeriod"/>
            </a:pPr>
            <a:endParaRPr lang="en-IN" sz="1300" dirty="0">
              <a:solidFill>
                <a:schemeClr val="tx1"/>
              </a:solidFill>
            </a:endParaRPr>
          </a:p>
          <a:p>
            <a:pPr>
              <a:buClr>
                <a:schemeClr val="accent1">
                  <a:lumMod val="50000"/>
                </a:schemeClr>
              </a:buClr>
              <a:buSzPct val="122000"/>
              <a:buFont typeface="+mj-lt"/>
              <a:buAutoNum type="arabicPeriod"/>
            </a:pPr>
            <a:r>
              <a:rPr lang="en-IN" sz="1300" dirty="0">
                <a:solidFill>
                  <a:schemeClr val="tx1"/>
                </a:solidFill>
              </a:rPr>
              <a:t>Storage is not an issue</a:t>
            </a:r>
          </a:p>
          <a:p>
            <a:pPr>
              <a:buClr>
                <a:schemeClr val="accent1">
                  <a:lumMod val="50000"/>
                </a:schemeClr>
              </a:buClr>
              <a:buSzPct val="122000"/>
              <a:buFont typeface="+mj-lt"/>
              <a:buAutoNum type="arabicPeriod"/>
            </a:pPr>
            <a:endParaRPr lang="en-IN" sz="1300" dirty="0">
              <a:solidFill>
                <a:schemeClr val="tx1"/>
              </a:solidFill>
            </a:endParaRPr>
          </a:p>
          <a:p>
            <a:pPr>
              <a:buClr>
                <a:schemeClr val="accent1">
                  <a:lumMod val="50000"/>
                </a:schemeClr>
              </a:buClr>
              <a:buSzPct val="122000"/>
              <a:buFont typeface="+mj-lt"/>
              <a:buAutoNum type="arabicPeriod"/>
            </a:pPr>
            <a:endParaRPr lang="en-IN" sz="1300" dirty="0">
              <a:solidFill>
                <a:schemeClr val="tx1"/>
              </a:solidFill>
            </a:endParaRPr>
          </a:p>
          <a:p>
            <a:pPr>
              <a:buClr>
                <a:schemeClr val="accent1">
                  <a:lumMod val="50000"/>
                </a:schemeClr>
              </a:buClr>
              <a:buSzPct val="122000"/>
              <a:buFont typeface="+mj-lt"/>
              <a:buAutoNum type="arabicPeriod"/>
            </a:pPr>
            <a:r>
              <a:rPr lang="en-IN" sz="1300" dirty="0">
                <a:solidFill>
                  <a:schemeClr val="tx1"/>
                </a:solidFill>
              </a:rPr>
              <a:t>Makes data visualization &amp; complex querying very difficult</a:t>
            </a:r>
          </a:p>
          <a:p>
            <a:pPr>
              <a:buClr>
                <a:schemeClr val="accent1">
                  <a:lumMod val="50000"/>
                </a:schemeClr>
              </a:buClr>
              <a:buSzPct val="122000"/>
              <a:buFont typeface="+mj-lt"/>
              <a:buAutoNum type="arabicPeriod"/>
            </a:pPr>
            <a:endParaRPr lang="en-IN" sz="1300" dirty="0">
              <a:solidFill>
                <a:schemeClr val="tx1"/>
              </a:solidFill>
            </a:endParaRPr>
          </a:p>
          <a:p>
            <a:pPr>
              <a:buClr>
                <a:schemeClr val="accent1">
                  <a:lumMod val="50000"/>
                </a:schemeClr>
              </a:buClr>
              <a:buSzPct val="122000"/>
              <a:buFont typeface="+mj-lt"/>
              <a:buAutoNum type="arabicPeriod"/>
            </a:pPr>
            <a:r>
              <a:rPr lang="en-IN" sz="1300" dirty="0">
                <a:solidFill>
                  <a:schemeClr val="tx1"/>
                </a:solidFill>
              </a:rPr>
              <a:t>No such thing as single point of failure. </a:t>
            </a:r>
          </a:p>
          <a:p>
            <a:pPr>
              <a:buClr>
                <a:schemeClr val="accent1">
                  <a:lumMod val="50000"/>
                </a:schemeClr>
              </a:buClr>
              <a:buSzPct val="122000"/>
              <a:buFont typeface="+mj-lt"/>
              <a:buAutoNum type="arabicPeriod"/>
            </a:pPr>
            <a:endParaRPr lang="en-IN" sz="1300" dirty="0">
              <a:solidFill>
                <a:schemeClr val="tx1"/>
              </a:solidFill>
            </a:endParaRPr>
          </a:p>
          <a:p>
            <a:pPr>
              <a:buClr>
                <a:schemeClr val="accent1">
                  <a:lumMod val="50000"/>
                </a:schemeClr>
              </a:buClr>
              <a:buSzPct val="122000"/>
              <a:buFont typeface="+mj-lt"/>
              <a:buAutoNum type="arabicPeriod"/>
            </a:pPr>
            <a:r>
              <a:rPr lang="en-IN" sz="1300" dirty="0">
                <a:solidFill>
                  <a:schemeClr val="tx1"/>
                </a:solidFill>
              </a:rPr>
              <a:t>No common clock causes difficulty in various tasks.</a:t>
            </a:r>
          </a:p>
        </p:txBody>
      </p:sp>
      <p:sp>
        <p:nvSpPr>
          <p:cNvPr id="5" name="Slide Number Placeholder 4">
            <a:extLst>
              <a:ext uri="{FF2B5EF4-FFF2-40B4-BE49-F238E27FC236}">
                <a16:creationId xmlns:a16="http://schemas.microsoft.com/office/drawing/2014/main" id="{C1B44CA9-881C-413A-AB2C-471D3BE339C4}"/>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6</a:t>
            </a:fld>
            <a:endParaRPr lang="en"/>
          </a:p>
        </p:txBody>
      </p:sp>
      <p:sp>
        <p:nvSpPr>
          <p:cNvPr id="6" name="Rectangle 1">
            <a:extLst>
              <a:ext uri="{FF2B5EF4-FFF2-40B4-BE49-F238E27FC236}">
                <a16:creationId xmlns:a16="http://schemas.microsoft.com/office/drawing/2014/main" id="{CE2F8A37-FDD1-4AF6-B232-222E8B25E05F}"/>
              </a:ext>
            </a:extLst>
          </p:cNvPr>
          <p:cNvSpPr>
            <a:spLocks noGrp="1" noChangeArrowheads="1"/>
          </p:cNvSpPr>
          <p:nvPr>
            <p:ph type="body" idx="1"/>
          </p:nvPr>
        </p:nvSpPr>
        <p:spPr bwMode="auto">
          <a:xfrm>
            <a:off x="2464420" y="1507974"/>
            <a:ext cx="2785958" cy="30162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342900" eaLnBrk="0" fontAlgn="base" hangingPunct="0">
              <a:lnSpc>
                <a:spcPct val="100000"/>
              </a:lnSpc>
              <a:spcBef>
                <a:spcPct val="0"/>
              </a:spcBef>
              <a:spcAft>
                <a:spcPct val="0"/>
              </a:spcAft>
              <a:buClr>
                <a:schemeClr val="accent1">
                  <a:lumMod val="50000"/>
                </a:schemeClr>
              </a:buClr>
              <a:buSzTx/>
              <a:buFont typeface="+mj-lt"/>
              <a:buAutoNum type="arabicPeriod"/>
            </a:pPr>
            <a:r>
              <a:rPr lang="en-IN" altLang="en-US" sz="1400" dirty="0">
                <a:solidFill>
                  <a:schemeClr val="tx1"/>
                </a:solidFill>
                <a:latin typeface="Merriweather" panose="020B0604020202020204" charset="0"/>
                <a:cs typeface="Calibri" panose="020F0502020204030204" pitchFamily="34" charset="0"/>
              </a:rPr>
              <a:t>Cost effective</a:t>
            </a:r>
          </a:p>
          <a:p>
            <a:pPr marL="342900" eaLnBrk="0" fontAlgn="base" hangingPunct="0">
              <a:lnSpc>
                <a:spcPct val="100000"/>
              </a:lnSpc>
              <a:spcBef>
                <a:spcPct val="0"/>
              </a:spcBef>
              <a:spcAft>
                <a:spcPct val="0"/>
              </a:spcAft>
              <a:buClr>
                <a:schemeClr val="accent1">
                  <a:lumMod val="50000"/>
                </a:schemeClr>
              </a:buClr>
              <a:buSzTx/>
              <a:buFont typeface="+mj-lt"/>
              <a:buAutoNum type="arabicPeriod"/>
            </a:pPr>
            <a:endParaRPr lang="en-IN" altLang="en-US" sz="1400" dirty="0">
              <a:solidFill>
                <a:schemeClr val="tx1"/>
              </a:solidFill>
              <a:latin typeface="Merriweather" panose="020B0604020202020204" charset="0"/>
              <a:cs typeface="Calibri" panose="020F0502020204030204" pitchFamily="34" charset="0"/>
            </a:endParaRPr>
          </a:p>
          <a:p>
            <a:pPr marL="342900" eaLnBrk="0" fontAlgn="base" hangingPunct="0">
              <a:lnSpc>
                <a:spcPct val="100000"/>
              </a:lnSpc>
              <a:spcBef>
                <a:spcPct val="0"/>
              </a:spcBef>
              <a:spcAft>
                <a:spcPct val="0"/>
              </a:spcAft>
              <a:buClr>
                <a:schemeClr val="accent1">
                  <a:lumMod val="50000"/>
                </a:schemeClr>
              </a:buClr>
              <a:buSzTx/>
              <a:buFont typeface="+mj-lt"/>
              <a:buAutoNum type="arabicPeriod"/>
            </a:pPr>
            <a:r>
              <a:rPr lang="en-IN" altLang="en-US" sz="1400" dirty="0">
                <a:solidFill>
                  <a:schemeClr val="tx1"/>
                </a:solidFill>
                <a:latin typeface="Merriweather" panose="020B0604020202020204" charset="0"/>
                <a:cs typeface="Calibri" panose="020F0502020204030204" pitchFamily="34" charset="0"/>
              </a:rPr>
              <a:t>Vertical scaling is allowed but there is a limit for storage.</a:t>
            </a:r>
          </a:p>
          <a:p>
            <a:pPr marL="342900" eaLnBrk="0" fontAlgn="base" hangingPunct="0">
              <a:lnSpc>
                <a:spcPct val="100000"/>
              </a:lnSpc>
              <a:spcBef>
                <a:spcPct val="0"/>
              </a:spcBef>
              <a:spcAft>
                <a:spcPct val="0"/>
              </a:spcAft>
              <a:buClr>
                <a:schemeClr val="accent1">
                  <a:lumMod val="50000"/>
                </a:schemeClr>
              </a:buClr>
              <a:buSzTx/>
              <a:buFont typeface="+mj-lt"/>
              <a:buAutoNum type="arabicPeriod"/>
            </a:pPr>
            <a:endParaRPr lang="en-IN" altLang="en-US" sz="1400" dirty="0">
              <a:solidFill>
                <a:schemeClr val="tx1"/>
              </a:solidFill>
              <a:latin typeface="Merriweather" panose="020B0604020202020204" charset="0"/>
              <a:cs typeface="Calibri" panose="020F0502020204030204" pitchFamily="34" charset="0"/>
            </a:endParaRPr>
          </a:p>
          <a:p>
            <a:pPr marL="342900" eaLnBrk="0" fontAlgn="base" hangingPunct="0">
              <a:lnSpc>
                <a:spcPct val="100000"/>
              </a:lnSpc>
              <a:spcBef>
                <a:spcPct val="0"/>
              </a:spcBef>
              <a:spcAft>
                <a:spcPct val="0"/>
              </a:spcAft>
              <a:buClr>
                <a:schemeClr val="accent1">
                  <a:lumMod val="50000"/>
                </a:schemeClr>
              </a:buClr>
              <a:buSzTx/>
              <a:buFont typeface="+mj-lt"/>
              <a:buAutoNum type="arabicPeriod"/>
            </a:pPr>
            <a:r>
              <a:rPr lang="en-IN" altLang="en-US" sz="1400" dirty="0">
                <a:solidFill>
                  <a:schemeClr val="tx1"/>
                </a:solidFill>
                <a:latin typeface="Merriweather" panose="020B0604020202020204" charset="0"/>
                <a:cs typeface="Calibri" panose="020F0502020204030204" pitchFamily="34" charset="0"/>
              </a:rPr>
              <a:t>Very powerful for data visualization and complex querying.</a:t>
            </a:r>
          </a:p>
          <a:p>
            <a:pPr marL="342900" eaLnBrk="0" fontAlgn="base" hangingPunct="0">
              <a:lnSpc>
                <a:spcPct val="100000"/>
              </a:lnSpc>
              <a:spcBef>
                <a:spcPct val="0"/>
              </a:spcBef>
              <a:spcAft>
                <a:spcPct val="0"/>
              </a:spcAft>
              <a:buClr>
                <a:schemeClr val="accent1">
                  <a:lumMod val="50000"/>
                </a:schemeClr>
              </a:buClr>
              <a:buSzTx/>
              <a:buFont typeface="+mj-lt"/>
              <a:buAutoNum type="arabicPeriod"/>
            </a:pPr>
            <a:endParaRPr lang="en-IN" altLang="en-US" sz="1400" dirty="0">
              <a:solidFill>
                <a:schemeClr val="tx1"/>
              </a:solidFill>
              <a:latin typeface="Merriweather" panose="020B0604020202020204" charset="0"/>
              <a:cs typeface="Calibri" panose="020F0502020204030204" pitchFamily="34" charset="0"/>
            </a:endParaRPr>
          </a:p>
          <a:p>
            <a:pPr marL="342900" eaLnBrk="0" fontAlgn="base" hangingPunct="0">
              <a:lnSpc>
                <a:spcPct val="100000"/>
              </a:lnSpc>
              <a:spcBef>
                <a:spcPct val="0"/>
              </a:spcBef>
              <a:spcAft>
                <a:spcPct val="0"/>
              </a:spcAft>
              <a:buClr>
                <a:schemeClr val="accent1">
                  <a:lumMod val="50000"/>
                </a:schemeClr>
              </a:buClr>
              <a:buSzTx/>
              <a:buFont typeface="+mj-lt"/>
              <a:buAutoNum type="arabicPeriod"/>
            </a:pPr>
            <a:r>
              <a:rPr lang="en-IN" altLang="en-US" sz="1400" dirty="0">
                <a:solidFill>
                  <a:schemeClr val="tx1"/>
                </a:solidFill>
                <a:latin typeface="Merriweather" panose="020B0604020202020204" charset="0"/>
                <a:cs typeface="Calibri" panose="020F0502020204030204" pitchFamily="34" charset="0"/>
              </a:rPr>
              <a:t>Single point of failure issue</a:t>
            </a:r>
          </a:p>
          <a:p>
            <a:pPr marL="342900" eaLnBrk="0" fontAlgn="base" hangingPunct="0">
              <a:lnSpc>
                <a:spcPct val="100000"/>
              </a:lnSpc>
              <a:spcBef>
                <a:spcPct val="0"/>
              </a:spcBef>
              <a:spcAft>
                <a:spcPct val="0"/>
              </a:spcAft>
              <a:buClr>
                <a:schemeClr val="accent1">
                  <a:lumMod val="50000"/>
                </a:schemeClr>
              </a:buClr>
              <a:buSzTx/>
              <a:buFont typeface="+mj-lt"/>
              <a:buAutoNum type="arabicPeriod"/>
            </a:pPr>
            <a:endParaRPr kumimoji="0" lang="en-IN" altLang="en-US" sz="1400" b="0" i="0" u="none" strike="noStrike" cap="none" normalizeH="0" baseline="0" dirty="0">
              <a:ln>
                <a:noFill/>
              </a:ln>
              <a:solidFill>
                <a:schemeClr val="tx1"/>
              </a:solidFill>
              <a:effectLst/>
              <a:latin typeface="Merriweather" panose="020B0604020202020204" charset="0"/>
              <a:cs typeface="Calibri" panose="020F0502020204030204" pitchFamily="34" charset="0"/>
            </a:endParaRPr>
          </a:p>
          <a:p>
            <a:pPr marL="342900" eaLnBrk="0" fontAlgn="base" hangingPunct="0">
              <a:lnSpc>
                <a:spcPct val="100000"/>
              </a:lnSpc>
              <a:spcBef>
                <a:spcPct val="0"/>
              </a:spcBef>
              <a:spcAft>
                <a:spcPct val="0"/>
              </a:spcAft>
              <a:buClr>
                <a:schemeClr val="accent1">
                  <a:lumMod val="50000"/>
                </a:schemeClr>
              </a:buClr>
              <a:buSzTx/>
              <a:buFont typeface="+mj-lt"/>
              <a:buAutoNum type="arabicPeriod"/>
            </a:pPr>
            <a:r>
              <a:rPr lang="en-IN" altLang="en-US" sz="1400" dirty="0">
                <a:solidFill>
                  <a:schemeClr val="tx1"/>
                </a:solidFill>
                <a:latin typeface="Merriweather" panose="020B0604020202020204" charset="0"/>
                <a:cs typeface="Calibri" panose="020F0502020204030204" pitchFamily="34" charset="0"/>
              </a:rPr>
              <a:t>Contains a single global clock.</a:t>
            </a:r>
            <a:endParaRPr kumimoji="0" lang="en-US" altLang="en-US" sz="1400" b="0" i="0" u="none" strike="noStrike" cap="none" normalizeH="0" baseline="0" dirty="0">
              <a:ln>
                <a:noFill/>
              </a:ln>
              <a:solidFill>
                <a:schemeClr val="tx1"/>
              </a:solidFill>
              <a:effectLst/>
              <a:latin typeface="Merriweather" panose="020B0604020202020204" charset="0"/>
              <a:cs typeface="Calibri" panose="020F0502020204030204" pitchFamily="34" charset="0"/>
            </a:endParaRPr>
          </a:p>
        </p:txBody>
      </p:sp>
    </p:spTree>
    <p:extLst>
      <p:ext uri="{BB962C8B-B14F-4D97-AF65-F5344CB8AC3E}">
        <p14:creationId xmlns:p14="http://schemas.microsoft.com/office/powerpoint/2010/main" val="1395423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00000B-0036-4A37-B954-074C3C78DDB3}"/>
              </a:ext>
            </a:extLst>
          </p:cNvPr>
          <p:cNvPicPr>
            <a:picLocks noChangeAspect="1"/>
          </p:cNvPicPr>
          <p:nvPr/>
        </p:nvPicPr>
        <p:blipFill>
          <a:blip r:embed="rId3"/>
          <a:stretch>
            <a:fillRect/>
          </a:stretch>
        </p:blipFill>
        <p:spPr>
          <a:xfrm>
            <a:off x="0" y="-9489"/>
            <a:ext cx="9144000" cy="5152988"/>
          </a:xfrm>
          <a:prstGeom prst="rect">
            <a:avLst/>
          </a:prstGeom>
        </p:spPr>
      </p:pic>
      <mc:AlternateContent xmlns:mc="http://schemas.openxmlformats.org/markup-compatibility/2006">
        <mc:Choice xmlns:psuz="http://schemas.microsoft.com/office/powerpoint/2016/summaryzoom" Requires="psuz">
          <p:graphicFrame>
            <p:nvGraphicFramePr>
              <p:cNvPr id="4" name="Summary Zoom 3">
                <a:extLst>
                  <a:ext uri="{FF2B5EF4-FFF2-40B4-BE49-F238E27FC236}">
                    <a16:creationId xmlns:a16="http://schemas.microsoft.com/office/drawing/2014/main" id="{CA982F34-5D31-4571-9C57-E0FE14854F20}"/>
                  </a:ext>
                </a:extLst>
              </p:cNvPr>
              <p:cNvGraphicFramePr>
                <a:graphicFrameLocks noChangeAspect="1"/>
              </p:cNvGraphicFramePr>
              <p:nvPr>
                <p:extLst>
                  <p:ext uri="{D42A27DB-BD31-4B8C-83A1-F6EECF244321}">
                    <p14:modId xmlns:p14="http://schemas.microsoft.com/office/powerpoint/2010/main" val="1307647924"/>
                  </p:ext>
                </p:extLst>
              </p:nvPr>
            </p:nvGraphicFramePr>
            <p:xfrm>
              <a:off x="0" y="50565"/>
              <a:ext cx="9008534" cy="5092934"/>
            </p:xfrm>
            <a:graphic>
              <a:graphicData uri="http://schemas.microsoft.com/office/powerpoint/2016/summaryzoom">
                <psuz:summaryZm>
                  <psuz:summaryZmObj sectionId="{3A503FF4-AA28-4282-A0FB-9D902B705FA0}" offsetFactorX="-43293" offsetFactorY="35591" scaleFactorX="11808" scaleFactorY="11808">
                    <psuz:zmPr id="{0723BDF3-6F74-4608-B877-32A810B610A7}" transitionDur="1000">
                      <p166:blipFill xmlns:p166="http://schemas.microsoft.com/office/powerpoint/2016/6/main">
                        <a:blip r:embed="rId4"/>
                        <a:stretch>
                          <a:fillRect/>
                        </a:stretch>
                      </p166:blipFill>
                      <p166:spPr xmlns:p166="http://schemas.microsoft.com/office/powerpoint/2016/6/main">
                        <a:xfrm>
                          <a:off x="1758914" y="1370307"/>
                          <a:ext cx="320728" cy="180410"/>
                        </a:xfrm>
                        <a:prstGeom prst="rect">
                          <a:avLst/>
                        </a:prstGeom>
                        <a:ln w="3175">
                          <a:solidFill>
                            <a:prstClr val="ltGray"/>
                          </a:solidFill>
                        </a:ln>
                        <a:effectLst>
                          <a:reflection stA="0" endPos="65000" dist="50800" dir="5400000" sy="-100000" algn="bl" rotWithShape="0"/>
                        </a:effectLst>
                      </p166:spPr>
                    </psuz:zmPr>
                  </psuz:summaryZmObj>
                  <psuz:summaryZmObj sectionId="{9089862E-1E68-4ED8-9246-1C5DFF81E7A3}" offsetFactorX="-48374" offsetFactorY="35662" scaleFactorX="11362" scaleFactorY="11362">
                    <psuz:zmPr id="{E1381150-5FF5-43C3-8325-B7E1F3D729F2}" transitionDur="1000">
                      <p166:blipFill xmlns:p166="http://schemas.microsoft.com/office/powerpoint/2016/6/main">
                        <a:blip r:embed="rId5"/>
                        <a:stretch>
                          <a:fillRect/>
                        </a:stretch>
                      </p166:blipFill>
                      <p166:spPr xmlns:p166="http://schemas.microsoft.com/office/powerpoint/2016/6/main">
                        <a:xfrm>
                          <a:off x="4445066" y="1374805"/>
                          <a:ext cx="308607" cy="173591"/>
                        </a:xfrm>
                        <a:prstGeom prst="rect">
                          <a:avLst/>
                        </a:prstGeom>
                      </p166:spPr>
                    </psuz:zmPr>
                  </psuz:summaryZmObj>
                  <psuz:summaryZmObj sectionId="{E340CFBE-726F-4E58-9503-A4C5893CD436}" offsetFactorX="150748" offsetFactorY="-102915" scaleFactorX="10224" scaleFactorY="10224">
                    <psuz:zmPr id="{20D31B51-238E-4C9C-9783-815734341A74}" transitionDur="1000">
                      <p166:blipFill xmlns:p166="http://schemas.microsoft.com/office/powerpoint/2016/6/main">
                        <a:blip r:embed="rId6"/>
                        <a:stretch>
                          <a:fillRect/>
                        </a:stretch>
                      </p166:blipFill>
                      <p166:spPr xmlns:p166="http://schemas.microsoft.com/office/powerpoint/2016/6/main">
                        <a:xfrm>
                          <a:off x="7051042" y="895944"/>
                          <a:ext cx="277705" cy="156210"/>
                        </a:xfrm>
                        <a:prstGeom prst="rect">
                          <a:avLst/>
                        </a:prstGeom>
                      </p166:spPr>
                    </psuz:zmPr>
                  </psuz:summaryZmObj>
                  <psuz:summaryZmObj sectionId="{91A4A30D-CC76-4747-9699-D5F0738629A1}" offsetFactorX="-104570" offsetFactorY="42054" scaleFactorX="10761" scaleFactorY="10761">
                    <psuz:zmPr id="{362F96A0-11DF-41FE-86AE-D4B41FACF129}" transitionDur="1000">
                      <p166:blipFill xmlns:p166="http://schemas.microsoft.com/office/powerpoint/2016/6/main">
                        <a:blip r:embed="rId7"/>
                        <a:stretch>
                          <a:fillRect/>
                        </a:stretch>
                      </p166:blipFill>
                      <p166:spPr xmlns:p166="http://schemas.microsoft.com/office/powerpoint/2016/6/main">
                        <a:xfrm>
                          <a:off x="2926797" y="3106792"/>
                          <a:ext cx="292305" cy="164421"/>
                        </a:xfrm>
                        <a:prstGeom prst="rect">
                          <a:avLst/>
                        </a:prstGeom>
                        <a:ln w="3175">
                          <a:solidFill>
                            <a:prstClr val="ltGray"/>
                          </a:solidFill>
                        </a:ln>
                      </p166:spPr>
                    </psuz:zmPr>
                  </psuz:summaryZmObj>
                  <psuz:summaryZmObj sectionId="{8B19E144-9996-4B5E-8129-096F9E68AFAF}" offsetFactorX="117465" offsetFactorY="-35220" scaleFactorX="11643" scaleFactorY="11643">
                    <psuz:zmPr id="{59FE9CDD-C068-401F-A978-375DAD9185E3}" returnToParent="0" transitionDur="1000">
                      <p166:blipFill xmlns:p166="http://schemas.microsoft.com/office/powerpoint/2016/6/main">
                        <a:blip r:embed="rId8"/>
                        <a:stretch>
                          <a:fillRect/>
                        </a:stretch>
                      </p166:blipFill>
                      <p166:spPr xmlns:p166="http://schemas.microsoft.com/office/powerpoint/2016/6/main">
                        <a:xfrm rot="5400000">
                          <a:off x="6127710" y="3549137"/>
                          <a:ext cx="316247" cy="177889"/>
                        </a:xfrm>
                        <a:prstGeom prst="rect">
                          <a:avLst/>
                        </a:prstGeom>
                        <a:ln w="3175">
                          <a:solidFill>
                            <a:prstClr val="ltGray"/>
                          </a:solidFill>
                        </a:ln>
                      </p166:spPr>
                    </psuz:zmPr>
                  </psuz:summaryZmObj>
                  <psuz:gridLayout/>
                </psuz:summaryZm>
              </a:graphicData>
            </a:graphic>
          </p:graphicFrame>
        </mc:Choice>
        <mc:Fallback>
          <p:grpSp>
            <p:nvGrpSpPr>
              <p:cNvPr id="4" name="Summary Zoom 3">
                <a:extLst>
                  <a:ext uri="{FF2B5EF4-FFF2-40B4-BE49-F238E27FC236}">
                    <a16:creationId xmlns:a16="http://schemas.microsoft.com/office/drawing/2014/main" id="{CA982F34-5D31-4571-9C57-E0FE14854F20}"/>
                  </a:ext>
                </a:extLst>
              </p:cNvPr>
              <p:cNvGrpSpPr>
                <a:grpSpLocks noGrp="1" noUngrp="1" noRot="1" noChangeAspect="1" noMove="1" noResize="1"/>
              </p:cNvGrpSpPr>
              <p:nvPr/>
            </p:nvGrpSpPr>
            <p:grpSpPr>
              <a:xfrm>
                <a:off x="0" y="50565"/>
                <a:ext cx="9008534" cy="5092934"/>
                <a:chOff x="0" y="50565"/>
                <a:chExt cx="9008534" cy="5092934"/>
              </a:xfrm>
            </p:grpSpPr>
            <p:pic>
              <p:nvPicPr>
                <p:cNvPr id="7" name="Picture 7">
                  <a:hlinkClick r:id="rId9"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1758914" y="1420872"/>
                  <a:ext cx="320728" cy="180410"/>
                </a:xfrm>
                <a:prstGeom prst="rect">
                  <a:avLst/>
                </a:prstGeom>
                <a:ln w="3175">
                  <a:solidFill>
                    <a:prstClr val="ltGray"/>
                  </a:solidFill>
                </a:ln>
                <a:effectLst>
                  <a:reflection stA="0" endPos="65000" dist="50800" dir="5400000" sy="-100000" algn="bl" rotWithShape="0"/>
                </a:effectLst>
              </p:spPr>
            </p:pic>
            <p:pic>
              <p:nvPicPr>
                <p:cNvPr id="8" name="Picture 8">
                  <a:hlinkClick r:id="rId10"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445066" y="1425370"/>
                  <a:ext cx="308607" cy="173591"/>
                </a:xfrm>
                <a:prstGeom prst="rect">
                  <a:avLst/>
                </a:prstGeom>
              </p:spPr>
            </p:pic>
            <p:pic>
              <p:nvPicPr>
                <p:cNvPr id="9" name="Picture 9">
                  <a:hlinkClick r:id="rId11"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7051042" y="946509"/>
                  <a:ext cx="277705" cy="156210"/>
                </a:xfrm>
                <a:prstGeom prst="rect">
                  <a:avLst/>
                </a:prstGeom>
              </p:spPr>
            </p:pic>
            <p:pic>
              <p:nvPicPr>
                <p:cNvPr id="10" name="Picture 10">
                  <a:hlinkClick r:id="rId12"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2926797" y="3157357"/>
                  <a:ext cx="292305" cy="164421"/>
                </a:xfrm>
                <a:prstGeom prst="rect">
                  <a:avLst/>
                </a:prstGeom>
                <a:ln w="3175">
                  <a:solidFill>
                    <a:prstClr val="ltGray"/>
                  </a:solidFill>
                </a:ln>
              </p:spPr>
            </p:pic>
            <p:pic>
              <p:nvPicPr>
                <p:cNvPr id="11" name="Picture 11">
                  <a:hlinkClick r:id="rId13" action="ppaction://hlinksldjump"/>
                </p:cNvPr>
                <p:cNvPicPr>
                  <a:picLocks noSelect="1" noRot="1" noChangeAspect="1" noMove="1" noResize="1" noEditPoints="1" noAdjustHandles="1" noChangeArrowheads="1" noChangeShapeType="1"/>
                </p:cNvPicPr>
                <p:nvPr/>
              </p:nvPicPr>
              <p:blipFill>
                <a:blip r:embed="rId8"/>
                <a:stretch>
                  <a:fillRect/>
                </a:stretch>
              </p:blipFill>
              <p:spPr>
                <a:xfrm rot="5400000">
                  <a:off x="6127710" y="3599702"/>
                  <a:ext cx="316247" cy="177889"/>
                </a:xfrm>
                <a:prstGeom prst="rect">
                  <a:avLst/>
                </a:prstGeom>
                <a:ln w="3175">
                  <a:solidFill>
                    <a:prstClr val="ltGray"/>
                  </a:solidFill>
                </a:ln>
              </p:spPr>
            </p:pic>
          </p:grpSp>
        </mc:Fallback>
      </mc:AlternateContent>
    </p:spTree>
    <p:extLst>
      <p:ext uri="{BB962C8B-B14F-4D97-AF65-F5344CB8AC3E}">
        <p14:creationId xmlns:p14="http://schemas.microsoft.com/office/powerpoint/2010/main" val="2632351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D9D52A-A44B-441E-AC19-C30594198AF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8</a:t>
            </a:fld>
            <a:endParaRPr lang="en"/>
          </a:p>
        </p:txBody>
      </p:sp>
      <p:pic>
        <p:nvPicPr>
          <p:cNvPr id="4" name="Picture 3">
            <a:extLst>
              <a:ext uri="{FF2B5EF4-FFF2-40B4-BE49-F238E27FC236}">
                <a16:creationId xmlns:a16="http://schemas.microsoft.com/office/drawing/2014/main" id="{FE0254D6-F283-49A9-ACF5-441241CAA780}"/>
              </a:ext>
            </a:extLst>
          </p:cNvPr>
          <p:cNvPicPr>
            <a:picLocks noChangeAspect="1"/>
          </p:cNvPicPr>
          <p:nvPr/>
        </p:nvPicPr>
        <p:blipFill>
          <a:blip r:embed="rId3"/>
          <a:stretch>
            <a:fillRect/>
          </a:stretch>
        </p:blipFill>
        <p:spPr>
          <a:xfrm>
            <a:off x="2259577" y="169323"/>
            <a:ext cx="4406378" cy="2582027"/>
          </a:xfrm>
          <a:prstGeom prst="rect">
            <a:avLst/>
          </a:prstGeom>
          <a:ln w="38100">
            <a:solidFill>
              <a:schemeClr val="tx1"/>
            </a:solidFill>
          </a:ln>
        </p:spPr>
      </p:pic>
      <p:sp>
        <p:nvSpPr>
          <p:cNvPr id="5" name="TextBox 4">
            <a:extLst>
              <a:ext uri="{FF2B5EF4-FFF2-40B4-BE49-F238E27FC236}">
                <a16:creationId xmlns:a16="http://schemas.microsoft.com/office/drawing/2014/main" id="{D526A5D5-BE7F-4B9D-A751-B7027C4C7E43}"/>
              </a:ext>
            </a:extLst>
          </p:cNvPr>
          <p:cNvSpPr txBox="1"/>
          <p:nvPr/>
        </p:nvSpPr>
        <p:spPr>
          <a:xfrm>
            <a:off x="176159" y="2893312"/>
            <a:ext cx="8653388" cy="2062103"/>
          </a:xfrm>
          <a:prstGeom prst="rect">
            <a:avLst/>
          </a:prstGeom>
          <a:noFill/>
        </p:spPr>
        <p:txBody>
          <a:bodyPr wrap="square" rtlCol="0">
            <a:spAutoFit/>
          </a:bodyPr>
          <a:lstStyle/>
          <a:p>
            <a:pPr marL="285750" indent="-285750" algn="just">
              <a:buFont typeface="Arial" panose="020B0604020202020204" pitchFamily="34" charset="0"/>
              <a:buChar char="•"/>
            </a:pPr>
            <a:r>
              <a:rPr lang="en-IN" sz="1600" b="1" dirty="0"/>
              <a:t>Punjab and Haryana</a:t>
            </a:r>
            <a:r>
              <a:rPr lang="en-IN" sz="1600" dirty="0"/>
              <a:t>, two states known for their agricultural output, also have larger farm sizes (</a:t>
            </a:r>
            <a:r>
              <a:rPr lang="en-IN" sz="1600" b="1" dirty="0"/>
              <a:t>3.6ha in Punjab and 2.2ha in Haryana</a:t>
            </a:r>
            <a:r>
              <a:rPr lang="en-IN" sz="1600" dirty="0"/>
              <a:t>). </a:t>
            </a:r>
          </a:p>
          <a:p>
            <a:pPr marL="285750" indent="-285750" algn="just">
              <a:buFont typeface="Arial" panose="020B0604020202020204" pitchFamily="34" charset="0"/>
              <a:buChar char="•"/>
            </a:pPr>
            <a:endParaRPr lang="en-IN" sz="1600" dirty="0"/>
          </a:p>
          <a:p>
            <a:pPr marL="285750" indent="-285750" algn="just">
              <a:buFont typeface="Arial" panose="020B0604020202020204" pitchFamily="34" charset="0"/>
              <a:buChar char="•"/>
            </a:pPr>
            <a:r>
              <a:rPr lang="en-IN" sz="1600" dirty="0"/>
              <a:t>The majority of </a:t>
            </a:r>
            <a:r>
              <a:rPr lang="en-IN" sz="1600" b="1" dirty="0"/>
              <a:t>India’s farms (86%) are less than 2ha</a:t>
            </a:r>
            <a:r>
              <a:rPr lang="en-IN" sz="1600" dirty="0"/>
              <a:t>. </a:t>
            </a:r>
          </a:p>
          <a:p>
            <a:pPr marL="285750" indent="-285750" algn="just">
              <a:buFont typeface="Arial" panose="020B0604020202020204" pitchFamily="34" charset="0"/>
              <a:buChar char="•"/>
            </a:pPr>
            <a:endParaRPr lang="en-IN" sz="1600" dirty="0"/>
          </a:p>
          <a:p>
            <a:pPr marL="285750" indent="-285750" algn="just">
              <a:buFont typeface="Arial" panose="020B0604020202020204" pitchFamily="34" charset="0"/>
              <a:buChar char="•"/>
            </a:pPr>
            <a:r>
              <a:rPr lang="en-IN" sz="1600" dirty="0"/>
              <a:t>The </a:t>
            </a:r>
            <a:r>
              <a:rPr lang="en-IN" sz="1600" b="1" dirty="0"/>
              <a:t>average landholding size </a:t>
            </a:r>
            <a:r>
              <a:rPr lang="en-IN" sz="1600" dirty="0"/>
              <a:t>of an household has </a:t>
            </a:r>
            <a:r>
              <a:rPr lang="en-IN" sz="1600" b="1" dirty="0"/>
              <a:t>shrunk marginally to 1.1ha </a:t>
            </a:r>
            <a:r>
              <a:rPr lang="en-IN" sz="1600" dirty="0"/>
              <a:t>according to a rural survey carried out by the </a:t>
            </a:r>
            <a:r>
              <a:rPr lang="en-IN" sz="1600" b="1" dirty="0"/>
              <a:t>National Bank for Agriculture and Rural Development (</a:t>
            </a:r>
            <a:r>
              <a:rPr lang="en-IN" sz="1600" b="1" dirty="0" err="1"/>
              <a:t>Nabard</a:t>
            </a:r>
            <a:r>
              <a:rPr lang="en-IN" sz="1600" b="1" dirty="0"/>
              <a:t>).</a:t>
            </a:r>
          </a:p>
        </p:txBody>
      </p:sp>
    </p:spTree>
    <p:extLst>
      <p:ext uri="{BB962C8B-B14F-4D97-AF65-F5344CB8AC3E}">
        <p14:creationId xmlns:p14="http://schemas.microsoft.com/office/powerpoint/2010/main" val="1684952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DF60075-6000-4DE4-8035-6F5C6041A896}"/>
              </a:ext>
            </a:extLst>
          </p:cNvPr>
          <p:cNvSpPr>
            <a:spLocks noGrp="1"/>
          </p:cNvSpPr>
          <p:nvPr>
            <p:ph type="body" idx="1"/>
          </p:nvPr>
        </p:nvSpPr>
        <p:spPr>
          <a:xfrm>
            <a:off x="2466465" y="480687"/>
            <a:ext cx="6146958" cy="2929487"/>
          </a:xfrm>
        </p:spPr>
        <p:txBody>
          <a:bodyPr/>
          <a:lstStyle/>
          <a:p>
            <a:pPr algn="just"/>
            <a:endParaRPr lang="en-IN" sz="1600" dirty="0">
              <a:latin typeface="Calibri" panose="020F0502020204030204" pitchFamily="34" charset="0"/>
              <a:cs typeface="Calibri" panose="020F0502020204030204" pitchFamily="34" charset="0"/>
            </a:endParaRPr>
          </a:p>
          <a:p>
            <a:pPr marL="114300" indent="0" algn="just">
              <a:buNone/>
            </a:pPr>
            <a:endParaRPr lang="en-IN" sz="1600" dirty="0">
              <a:latin typeface="Calibri" panose="020F0502020204030204" pitchFamily="34" charset="0"/>
              <a:cs typeface="Calibri" panose="020F0502020204030204" pitchFamily="34" charset="0"/>
            </a:endParaRPr>
          </a:p>
          <a:p>
            <a:pPr algn="just"/>
            <a:r>
              <a:rPr lang="en-IN" sz="1600" dirty="0">
                <a:latin typeface="Calibri" panose="020F0502020204030204" pitchFamily="34" charset="0"/>
                <a:cs typeface="Calibri" panose="020F0502020204030204" pitchFamily="34" charset="0"/>
              </a:rPr>
              <a:t>The stubble processing cost comes around </a:t>
            </a:r>
            <a:r>
              <a:rPr lang="en-IN" sz="1600" b="1" dirty="0">
                <a:latin typeface="Calibri" panose="020F0502020204030204" pitchFamily="34" charset="0"/>
                <a:cs typeface="Calibri" panose="020F0502020204030204" pitchFamily="34" charset="0"/>
              </a:rPr>
              <a:t>Rs 6,000-7,000 per acre</a:t>
            </a:r>
            <a:r>
              <a:rPr lang="en-IN" sz="1600" dirty="0">
                <a:latin typeface="Calibri" panose="020F0502020204030204" pitchFamily="34" charset="0"/>
                <a:cs typeface="Calibri" panose="020F0502020204030204" pitchFamily="34" charset="0"/>
              </a:rPr>
              <a:t>.</a:t>
            </a:r>
          </a:p>
          <a:p>
            <a:pPr algn="just"/>
            <a:endParaRPr lang="en-IN" sz="1600" dirty="0">
              <a:latin typeface="Calibri" panose="020F0502020204030204" pitchFamily="34" charset="0"/>
              <a:cs typeface="Calibri" panose="020F0502020204030204" pitchFamily="34" charset="0"/>
            </a:endParaRPr>
          </a:p>
          <a:p>
            <a:pPr algn="just"/>
            <a:r>
              <a:rPr lang="en-IN" sz="1600" dirty="0">
                <a:latin typeface="Calibri" panose="020F0502020204030204" pitchFamily="34" charset="0"/>
                <a:cs typeface="Calibri" panose="020F0502020204030204" pitchFamily="34" charset="0"/>
              </a:rPr>
              <a:t> The cost of stubble processing includes :-</a:t>
            </a:r>
          </a:p>
          <a:p>
            <a:pPr lvl="1" algn="just">
              <a:buFont typeface="+mj-lt"/>
              <a:buAutoNum type="arabicPeriod"/>
            </a:pPr>
            <a:r>
              <a:rPr lang="en-IN" sz="1600" dirty="0">
                <a:latin typeface="Calibri" panose="020F0502020204030204" pitchFamily="34" charset="0"/>
                <a:cs typeface="Calibri" panose="020F0502020204030204" pitchFamily="34" charset="0"/>
              </a:rPr>
              <a:t>Rent of machinery ( Rs. 3500 to Rs. 5000)</a:t>
            </a:r>
          </a:p>
          <a:p>
            <a:pPr lvl="1" algn="just">
              <a:buFont typeface="+mj-lt"/>
              <a:buAutoNum type="arabicPeriod"/>
            </a:pPr>
            <a:r>
              <a:rPr lang="en-IN" sz="1600" dirty="0">
                <a:latin typeface="Calibri" panose="020F0502020204030204" pitchFamily="34" charset="0"/>
                <a:cs typeface="Calibri" panose="020F0502020204030204" pitchFamily="34" charset="0"/>
              </a:rPr>
              <a:t>Diesel charge and (4-5 </a:t>
            </a:r>
            <a:r>
              <a:rPr lang="en-IN" sz="1600" dirty="0" err="1">
                <a:latin typeface="Calibri" panose="020F0502020204030204" pitchFamily="34" charset="0"/>
                <a:cs typeface="Calibri" panose="020F0502020204030204" pitchFamily="34" charset="0"/>
              </a:rPr>
              <a:t>ltr</a:t>
            </a:r>
            <a:r>
              <a:rPr lang="en-IN" sz="1600" dirty="0">
                <a:latin typeface="Calibri" panose="020F0502020204030204" pitchFamily="34" charset="0"/>
                <a:cs typeface="Calibri" panose="020F0502020204030204" pitchFamily="34" charset="0"/>
              </a:rPr>
              <a:t> per acre = Rs. 75 x 4 = Rs. 300)</a:t>
            </a:r>
          </a:p>
          <a:p>
            <a:pPr lvl="1" algn="just">
              <a:buFont typeface="+mj-lt"/>
              <a:buAutoNum type="arabicPeriod"/>
            </a:pPr>
            <a:r>
              <a:rPr lang="en-IN" sz="1600" dirty="0">
                <a:latin typeface="Calibri" panose="020F0502020204030204" pitchFamily="34" charset="0"/>
                <a:cs typeface="Calibri" panose="020F0502020204030204" pitchFamily="34" charset="0"/>
              </a:rPr>
              <a:t>Labour charges, crushing of straw and other costs </a:t>
            </a:r>
          </a:p>
          <a:p>
            <a:pPr marL="571500" lvl="1" indent="0" algn="just">
              <a:buNone/>
            </a:pPr>
            <a:endParaRPr lang="en-IN" sz="1600" dirty="0">
              <a:latin typeface="Calibri" panose="020F0502020204030204" pitchFamily="34" charset="0"/>
              <a:cs typeface="Calibri" panose="020F0502020204030204" pitchFamily="34" charset="0"/>
            </a:endParaRPr>
          </a:p>
          <a:p>
            <a:pPr algn="just"/>
            <a:endParaRPr lang="en-IN" sz="160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BF8A33A2-99F6-4BA8-B80B-41AEF5124E5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9</a:t>
            </a:fld>
            <a:endParaRPr lang="en"/>
          </a:p>
        </p:txBody>
      </p:sp>
      <p:sp>
        <p:nvSpPr>
          <p:cNvPr id="3" name="TextBox 2">
            <a:extLst>
              <a:ext uri="{FF2B5EF4-FFF2-40B4-BE49-F238E27FC236}">
                <a16:creationId xmlns:a16="http://schemas.microsoft.com/office/drawing/2014/main" id="{279A3F26-29C3-4C73-AAB0-E0BC5C0704F3}"/>
              </a:ext>
            </a:extLst>
          </p:cNvPr>
          <p:cNvSpPr txBox="1"/>
          <p:nvPr/>
        </p:nvSpPr>
        <p:spPr>
          <a:xfrm>
            <a:off x="2466466" y="3544907"/>
            <a:ext cx="6064218" cy="1323439"/>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tx2">
                    <a:lumMod val="25000"/>
                  </a:schemeClr>
                </a:solidFill>
                <a:latin typeface="Calibri" panose="020F0502020204030204" pitchFamily="34" charset="0"/>
                <a:cs typeface="Calibri" panose="020F0502020204030204" pitchFamily="34" charset="0"/>
              </a:rPr>
              <a:t>Farmers prefer to burn stubble and pay penalty rather than weed out the stubbles. And the reason for this is that the cost of stubble burning is cheaper as penalty works out to be around </a:t>
            </a:r>
            <a:r>
              <a:rPr lang="en-IN" sz="1600" b="1" dirty="0">
                <a:solidFill>
                  <a:schemeClr val="tx2">
                    <a:lumMod val="25000"/>
                  </a:schemeClr>
                </a:solidFill>
                <a:latin typeface="Calibri" panose="020F0502020204030204" pitchFamily="34" charset="0"/>
                <a:cs typeface="Calibri" panose="020F0502020204030204" pitchFamily="34" charset="0"/>
              </a:rPr>
              <a:t>Rs 2,500 per acre</a:t>
            </a:r>
            <a:r>
              <a:rPr lang="en-IN" sz="1600" dirty="0">
                <a:solidFill>
                  <a:schemeClr val="tx2">
                    <a:lumMod val="25000"/>
                  </a:schemeClr>
                </a:solidFill>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endParaRPr lang="en-IN" sz="1600" dirty="0"/>
          </a:p>
        </p:txBody>
      </p:sp>
    </p:spTree>
    <p:extLst>
      <p:ext uri="{BB962C8B-B14F-4D97-AF65-F5344CB8AC3E}">
        <p14:creationId xmlns:p14="http://schemas.microsoft.com/office/powerpoint/2010/main" val="1802788728"/>
      </p:ext>
    </p:extLst>
  </p:cSld>
  <p:clrMapOvr>
    <a:masterClrMapping/>
  </p:clrMapOvr>
</p:sld>
</file>

<file path=ppt/theme/theme1.xml><?xml version="1.0" encoding="utf-8"?>
<a:theme xmlns:a="http://schemas.openxmlformats.org/drawingml/2006/main" name="Woodville template">
  <a:themeElements>
    <a:clrScheme name="Custom 347">
      <a:dk1>
        <a:srgbClr val="38414C"/>
      </a:dk1>
      <a:lt1>
        <a:srgbClr val="FFFFFF"/>
      </a:lt1>
      <a:dk2>
        <a:srgbClr val="222222"/>
      </a:dk2>
      <a:lt2>
        <a:srgbClr val="DCE1E8"/>
      </a:lt2>
      <a:accent1>
        <a:srgbClr val="498BE4"/>
      </a:accent1>
      <a:accent2>
        <a:srgbClr val="8FC6EF"/>
      </a:accent2>
      <a:accent3>
        <a:srgbClr val="4F9CB5"/>
      </a:accent3>
      <a:accent4>
        <a:srgbClr val="9DDDD2"/>
      </a:accent4>
      <a:accent5>
        <a:srgbClr val="75AF77"/>
      </a:accent5>
      <a:accent6>
        <a:srgbClr val="ABDE75"/>
      </a:accent6>
      <a:hlink>
        <a:srgbClr val="4A8D63"/>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1904</TotalTime>
  <Words>1106</Words>
  <Application>Microsoft Office PowerPoint</Application>
  <PresentationFormat>On-screen Show (16:9)</PresentationFormat>
  <Paragraphs>127</Paragraphs>
  <Slides>14</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Calibri</vt:lpstr>
      <vt:lpstr>Merriweather</vt:lpstr>
      <vt:lpstr>Nunito</vt:lpstr>
      <vt:lpstr>Kalam</vt:lpstr>
      <vt:lpstr>Cambria Math</vt:lpstr>
      <vt:lpstr>Wingdings</vt:lpstr>
      <vt:lpstr>Woodville template</vt:lpstr>
      <vt:lpstr>STUBBLE   AGGREGATION  &amp;     ITS  PROPER  DISPOSAL</vt:lpstr>
      <vt:lpstr>SOLUTION TILL NOW </vt:lpstr>
      <vt:lpstr>Key Points to be covered</vt:lpstr>
      <vt:lpstr>SMS Service </vt:lpstr>
      <vt:lpstr>PowerPoint Presentation</vt:lpstr>
      <vt:lpstr>Centralized      vs    Distributed </vt:lpstr>
      <vt:lpstr>PowerPoint Presentation</vt:lpstr>
      <vt:lpstr>PowerPoint Presentation</vt:lpstr>
      <vt:lpstr>PowerPoint Presentation</vt:lpstr>
      <vt:lpstr>Taxation and other Govt Policies </vt:lpstr>
      <vt:lpstr>Stubble Market Value</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STUBBLE AGGREGATION &amp; ITS PROPER DISPOSAL</dc:title>
  <cp:lastModifiedBy>Sanchita Biswas</cp:lastModifiedBy>
  <cp:revision>123</cp:revision>
  <dcterms:modified xsi:type="dcterms:W3CDTF">2020-08-02T11:42:33Z</dcterms:modified>
</cp:coreProperties>
</file>